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76" r:id="rId9"/>
    <p:sldId id="277" r:id="rId10"/>
    <p:sldId id="268" r:id="rId11"/>
    <p:sldId id="263" r:id="rId12"/>
    <p:sldId id="279" r:id="rId13"/>
    <p:sldId id="264" r:id="rId14"/>
    <p:sldId id="281" r:id="rId15"/>
    <p:sldId id="272" r:id="rId16"/>
  </p:sldIdLst>
  <p:sldSz cx="9144000" cy="5143500" type="screen16x9"/>
  <p:notesSz cx="6858000" cy="9144000"/>
  <p:embeddedFontLst>
    <p:embeddedFont>
      <p:font typeface="Cabin Condensed SemiBold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yanmar Text" panose="020B0502040204020203" pitchFamily="34" charset="0"/>
      <p:regular r:id="rId24"/>
      <p:bold r:id="rId25"/>
    </p:embeddedFont>
    <p:embeddedFont>
      <p:font typeface="News Cycle" panose="020B0604020202020204" charset="2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gNLSxOLU/ym58AAmYPhq020cu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4E7D9-1972-44C0-A5AB-CEC3F3A40F10}">
  <a:tblStyle styleId="{D7B4E7D9-1972-44C0-A5AB-CEC3F3A40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92444" autoAdjust="0"/>
  </p:normalViewPr>
  <p:slideViewPr>
    <p:cSldViewPr snapToGrid="0">
      <p:cViewPr>
        <p:scale>
          <a:sx n="106" d="100"/>
          <a:sy n="106" d="100"/>
        </p:scale>
        <p:origin x="8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BE1AF-B007-4207-8F48-551B28F131F2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accent1_2" csCatId="accent1" phldr="1"/>
      <dgm:spPr/>
    </dgm:pt>
    <dgm:pt modelId="{54D2A2BC-1E98-4E0A-AABD-9587619EBD71}">
      <dgm:prSet phldrT="[Text]" custT="1"/>
      <dgm:spPr/>
      <dgm:t>
        <a:bodyPr/>
        <a:lstStyle/>
        <a:p>
          <a:r>
            <a:rPr lang="en-US" sz="1400" dirty="0"/>
            <a:t>Challenges</a:t>
          </a:r>
        </a:p>
      </dgm:t>
    </dgm:pt>
    <dgm:pt modelId="{0356B050-3209-4AD3-B499-61A823A6FE14}" type="parTrans" cxnId="{B37AD7BB-5A39-4AC6-A6D0-00497AE08466}">
      <dgm:prSet/>
      <dgm:spPr/>
      <dgm:t>
        <a:bodyPr/>
        <a:lstStyle/>
        <a:p>
          <a:endParaRPr lang="en-US"/>
        </a:p>
      </dgm:t>
    </dgm:pt>
    <dgm:pt modelId="{59A3E085-4FBA-4A43-B804-18D41FCC37E0}" type="sibTrans" cxnId="{B37AD7BB-5A39-4AC6-A6D0-00497AE08466}">
      <dgm:prSet/>
      <dgm:spPr/>
      <dgm:t>
        <a:bodyPr/>
        <a:lstStyle/>
        <a:p>
          <a:endParaRPr lang="en-US"/>
        </a:p>
      </dgm:t>
    </dgm:pt>
    <dgm:pt modelId="{9E19CC2C-E698-4BB4-BD7C-D8260E72B8FF}">
      <dgm:prSet phldrT="[Text]" custT="1"/>
      <dgm:spPr/>
      <dgm:t>
        <a:bodyPr/>
        <a:lstStyle/>
        <a:p>
          <a:r>
            <a:rPr lang="en-US" sz="1400" dirty="0"/>
            <a:t>Audience</a:t>
          </a:r>
        </a:p>
      </dgm:t>
    </dgm:pt>
    <dgm:pt modelId="{81A65118-3838-4D0B-A751-B0E1DEB50D69}" type="parTrans" cxnId="{57A4CF0A-D399-4354-A0E2-94B99522D1F4}">
      <dgm:prSet/>
      <dgm:spPr/>
      <dgm:t>
        <a:bodyPr/>
        <a:lstStyle/>
        <a:p>
          <a:endParaRPr lang="en-US"/>
        </a:p>
      </dgm:t>
    </dgm:pt>
    <dgm:pt modelId="{6C715B6B-4DC5-4DD3-A14E-C04E252332A5}" type="sibTrans" cxnId="{57A4CF0A-D399-4354-A0E2-94B99522D1F4}">
      <dgm:prSet/>
      <dgm:spPr/>
      <dgm:t>
        <a:bodyPr/>
        <a:lstStyle/>
        <a:p>
          <a:endParaRPr lang="en-US"/>
        </a:p>
      </dgm:t>
    </dgm:pt>
    <dgm:pt modelId="{861796AA-C5D3-4367-B378-CEA336E03C36}">
      <dgm:prSet phldrT="[Text]" custT="1"/>
      <dgm:spPr/>
      <dgm:t>
        <a:bodyPr/>
        <a:lstStyle/>
        <a:p>
          <a:r>
            <a:rPr lang="en-US" sz="1400" dirty="0"/>
            <a:t>Problems</a:t>
          </a:r>
        </a:p>
      </dgm:t>
    </dgm:pt>
    <dgm:pt modelId="{9693855E-8AB6-4BE7-BD38-85BF7585DF9F}" type="sibTrans" cxnId="{EF125918-867C-447A-8A7C-422EDA7DAC65}">
      <dgm:prSet/>
      <dgm:spPr/>
      <dgm:t>
        <a:bodyPr/>
        <a:lstStyle/>
        <a:p>
          <a:endParaRPr lang="en-US"/>
        </a:p>
      </dgm:t>
    </dgm:pt>
    <dgm:pt modelId="{BE989901-949B-4B90-8123-FA190123FBFB}" type="parTrans" cxnId="{EF125918-867C-447A-8A7C-422EDA7DAC65}">
      <dgm:prSet/>
      <dgm:spPr/>
      <dgm:t>
        <a:bodyPr/>
        <a:lstStyle/>
        <a:p>
          <a:endParaRPr lang="en-US"/>
        </a:p>
      </dgm:t>
    </dgm:pt>
    <dgm:pt modelId="{73D1B239-3111-4D73-8B79-5A10F7A5B22E}" type="pres">
      <dgm:prSet presAssocID="{023BE1AF-B007-4207-8F48-551B28F131F2}" presName="Name0" presStyleCnt="0">
        <dgm:presLayoutVars>
          <dgm:dir/>
          <dgm:resizeHandles val="exact"/>
        </dgm:presLayoutVars>
      </dgm:prSet>
      <dgm:spPr/>
    </dgm:pt>
    <dgm:pt modelId="{5E28218E-C8EB-496E-B8B9-98C0DA8AA111}" type="pres">
      <dgm:prSet presAssocID="{861796AA-C5D3-4367-B378-CEA336E03C36}" presName="composite" presStyleCnt="0"/>
      <dgm:spPr/>
    </dgm:pt>
    <dgm:pt modelId="{397908EE-ADFF-442F-9EB4-87A4ADB6201D}" type="pres">
      <dgm:prSet presAssocID="{861796AA-C5D3-4367-B378-CEA336E03C36}" presName="bgChev" presStyleLbl="node1" presStyleIdx="0" presStyleCnt="3"/>
      <dgm:spPr>
        <a:ln>
          <a:noFill/>
        </a:ln>
      </dgm:spPr>
    </dgm:pt>
    <dgm:pt modelId="{E8A9F604-9A53-4932-AADD-B26650845874}" type="pres">
      <dgm:prSet presAssocID="{861796AA-C5D3-4367-B378-CEA336E03C36}" presName="txNode" presStyleLbl="fgAcc1" presStyleIdx="0" presStyleCnt="3">
        <dgm:presLayoutVars>
          <dgm:bulletEnabled val="1"/>
        </dgm:presLayoutVars>
      </dgm:prSet>
      <dgm:spPr/>
    </dgm:pt>
    <dgm:pt modelId="{DE2126AF-B10C-44C4-B559-A7FFD4C36920}" type="pres">
      <dgm:prSet presAssocID="{9693855E-8AB6-4BE7-BD38-85BF7585DF9F}" presName="compositeSpace" presStyleCnt="0"/>
      <dgm:spPr/>
    </dgm:pt>
    <dgm:pt modelId="{3DD8B660-0D21-4204-BA39-39E227D1F8CC}" type="pres">
      <dgm:prSet presAssocID="{54D2A2BC-1E98-4E0A-AABD-9587619EBD71}" presName="composite" presStyleCnt="0"/>
      <dgm:spPr/>
    </dgm:pt>
    <dgm:pt modelId="{6FC00300-5677-4E0D-854C-F715EE6E06EC}" type="pres">
      <dgm:prSet presAssocID="{54D2A2BC-1E98-4E0A-AABD-9587619EBD71}" presName="bgChev" presStyleLbl="node1" presStyleIdx="1" presStyleCnt="3"/>
      <dgm:spPr>
        <a:ln>
          <a:noFill/>
        </a:ln>
      </dgm:spPr>
    </dgm:pt>
    <dgm:pt modelId="{70EB94E8-5685-43F0-AA0A-16443A595EED}" type="pres">
      <dgm:prSet presAssocID="{54D2A2BC-1E98-4E0A-AABD-9587619EBD71}" presName="txNode" presStyleLbl="fgAcc1" presStyleIdx="1" presStyleCnt="3">
        <dgm:presLayoutVars>
          <dgm:bulletEnabled val="1"/>
        </dgm:presLayoutVars>
      </dgm:prSet>
      <dgm:spPr/>
    </dgm:pt>
    <dgm:pt modelId="{D413838A-9B75-45F0-8E3B-18CF4B629A7A}" type="pres">
      <dgm:prSet presAssocID="{59A3E085-4FBA-4A43-B804-18D41FCC37E0}" presName="compositeSpace" presStyleCnt="0"/>
      <dgm:spPr/>
    </dgm:pt>
    <dgm:pt modelId="{9173458C-03FE-44E9-AB4D-94FD9A36EC1A}" type="pres">
      <dgm:prSet presAssocID="{9E19CC2C-E698-4BB4-BD7C-D8260E72B8FF}" presName="composite" presStyleCnt="0"/>
      <dgm:spPr/>
    </dgm:pt>
    <dgm:pt modelId="{6F404885-31D6-4167-BA83-2A821C2C0AA6}" type="pres">
      <dgm:prSet presAssocID="{9E19CC2C-E698-4BB4-BD7C-D8260E72B8FF}" presName="bgChev" presStyleLbl="node1" presStyleIdx="2" presStyleCnt="3"/>
      <dgm:spPr>
        <a:ln>
          <a:noFill/>
        </a:ln>
      </dgm:spPr>
    </dgm:pt>
    <dgm:pt modelId="{FD002E67-8CB9-490D-949E-C433C7B9680F}" type="pres">
      <dgm:prSet presAssocID="{9E19CC2C-E698-4BB4-BD7C-D8260E72B8FF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57A4CF0A-D399-4354-A0E2-94B99522D1F4}" srcId="{023BE1AF-B007-4207-8F48-551B28F131F2}" destId="{9E19CC2C-E698-4BB4-BD7C-D8260E72B8FF}" srcOrd="2" destOrd="0" parTransId="{81A65118-3838-4D0B-A751-B0E1DEB50D69}" sibTransId="{6C715B6B-4DC5-4DD3-A14E-C04E252332A5}"/>
    <dgm:cxn modelId="{EF125918-867C-447A-8A7C-422EDA7DAC65}" srcId="{023BE1AF-B007-4207-8F48-551B28F131F2}" destId="{861796AA-C5D3-4367-B378-CEA336E03C36}" srcOrd="0" destOrd="0" parTransId="{BE989901-949B-4B90-8123-FA190123FBFB}" sibTransId="{9693855E-8AB6-4BE7-BD38-85BF7585DF9F}"/>
    <dgm:cxn modelId="{64822183-E46F-469C-87D7-0D3C1A28D8F0}" type="presOf" srcId="{54D2A2BC-1E98-4E0A-AABD-9587619EBD71}" destId="{70EB94E8-5685-43F0-AA0A-16443A595EED}" srcOrd="0" destOrd="0" presId="urn:microsoft.com/office/officeart/2005/8/layout/chevronAccent+Icon"/>
    <dgm:cxn modelId="{B37AD7BB-5A39-4AC6-A6D0-00497AE08466}" srcId="{023BE1AF-B007-4207-8F48-551B28F131F2}" destId="{54D2A2BC-1E98-4E0A-AABD-9587619EBD71}" srcOrd="1" destOrd="0" parTransId="{0356B050-3209-4AD3-B499-61A823A6FE14}" sibTransId="{59A3E085-4FBA-4A43-B804-18D41FCC37E0}"/>
    <dgm:cxn modelId="{7CFAEEC4-0214-402B-B0B0-D2A33A264258}" type="presOf" srcId="{861796AA-C5D3-4367-B378-CEA336E03C36}" destId="{E8A9F604-9A53-4932-AADD-B26650845874}" srcOrd="0" destOrd="0" presId="urn:microsoft.com/office/officeart/2005/8/layout/chevronAccent+Icon"/>
    <dgm:cxn modelId="{1A21F0C7-978B-46ED-B094-6E40E7A983D6}" type="presOf" srcId="{023BE1AF-B007-4207-8F48-551B28F131F2}" destId="{73D1B239-3111-4D73-8B79-5A10F7A5B22E}" srcOrd="0" destOrd="0" presId="urn:microsoft.com/office/officeart/2005/8/layout/chevronAccent+Icon"/>
    <dgm:cxn modelId="{C159F3F1-F8AC-4142-ABB9-AC307EF33149}" type="presOf" srcId="{9E19CC2C-E698-4BB4-BD7C-D8260E72B8FF}" destId="{FD002E67-8CB9-490D-949E-C433C7B9680F}" srcOrd="0" destOrd="0" presId="urn:microsoft.com/office/officeart/2005/8/layout/chevronAccent+Icon"/>
    <dgm:cxn modelId="{CFD76C2C-7C6C-4058-8714-F3596E64C02C}" type="presParOf" srcId="{73D1B239-3111-4D73-8B79-5A10F7A5B22E}" destId="{5E28218E-C8EB-496E-B8B9-98C0DA8AA111}" srcOrd="0" destOrd="0" presId="urn:microsoft.com/office/officeart/2005/8/layout/chevronAccent+Icon"/>
    <dgm:cxn modelId="{DF411249-B2DA-4741-9500-A3B6121985F7}" type="presParOf" srcId="{5E28218E-C8EB-496E-B8B9-98C0DA8AA111}" destId="{397908EE-ADFF-442F-9EB4-87A4ADB6201D}" srcOrd="0" destOrd="0" presId="urn:microsoft.com/office/officeart/2005/8/layout/chevronAccent+Icon"/>
    <dgm:cxn modelId="{781B4844-1231-44A3-B725-8EF566242575}" type="presParOf" srcId="{5E28218E-C8EB-496E-B8B9-98C0DA8AA111}" destId="{E8A9F604-9A53-4932-AADD-B26650845874}" srcOrd="1" destOrd="0" presId="urn:microsoft.com/office/officeart/2005/8/layout/chevronAccent+Icon"/>
    <dgm:cxn modelId="{4A278BC5-086E-4657-847E-48303E268371}" type="presParOf" srcId="{73D1B239-3111-4D73-8B79-5A10F7A5B22E}" destId="{DE2126AF-B10C-44C4-B559-A7FFD4C36920}" srcOrd="1" destOrd="0" presId="urn:microsoft.com/office/officeart/2005/8/layout/chevronAccent+Icon"/>
    <dgm:cxn modelId="{33C32501-A661-4F45-9F96-6C5AAB7A2150}" type="presParOf" srcId="{73D1B239-3111-4D73-8B79-5A10F7A5B22E}" destId="{3DD8B660-0D21-4204-BA39-39E227D1F8CC}" srcOrd="2" destOrd="0" presId="urn:microsoft.com/office/officeart/2005/8/layout/chevronAccent+Icon"/>
    <dgm:cxn modelId="{004C8C8F-6CD3-4342-8954-352FAD8B6944}" type="presParOf" srcId="{3DD8B660-0D21-4204-BA39-39E227D1F8CC}" destId="{6FC00300-5677-4E0D-854C-F715EE6E06EC}" srcOrd="0" destOrd="0" presId="urn:microsoft.com/office/officeart/2005/8/layout/chevronAccent+Icon"/>
    <dgm:cxn modelId="{80D3C9A9-E8F7-4A79-943F-50D785AECFE0}" type="presParOf" srcId="{3DD8B660-0D21-4204-BA39-39E227D1F8CC}" destId="{70EB94E8-5685-43F0-AA0A-16443A595EED}" srcOrd="1" destOrd="0" presId="urn:microsoft.com/office/officeart/2005/8/layout/chevronAccent+Icon"/>
    <dgm:cxn modelId="{F2F60D83-D914-43A7-B629-060469E59AF1}" type="presParOf" srcId="{73D1B239-3111-4D73-8B79-5A10F7A5B22E}" destId="{D413838A-9B75-45F0-8E3B-18CF4B629A7A}" srcOrd="3" destOrd="0" presId="urn:microsoft.com/office/officeart/2005/8/layout/chevronAccent+Icon"/>
    <dgm:cxn modelId="{E46CBB81-2B60-4934-B8FD-47D958194C05}" type="presParOf" srcId="{73D1B239-3111-4D73-8B79-5A10F7A5B22E}" destId="{9173458C-03FE-44E9-AB4D-94FD9A36EC1A}" srcOrd="4" destOrd="0" presId="urn:microsoft.com/office/officeart/2005/8/layout/chevronAccent+Icon"/>
    <dgm:cxn modelId="{839E54D3-FC74-4B28-8803-DC154DBF62D1}" type="presParOf" srcId="{9173458C-03FE-44E9-AB4D-94FD9A36EC1A}" destId="{6F404885-31D6-4167-BA83-2A821C2C0AA6}" srcOrd="0" destOrd="0" presId="urn:microsoft.com/office/officeart/2005/8/layout/chevronAccent+Icon"/>
    <dgm:cxn modelId="{47D6B495-CAD4-4382-A0F1-0A079A37113D}" type="presParOf" srcId="{9173458C-03FE-44E9-AB4D-94FD9A36EC1A}" destId="{FD002E67-8CB9-490D-949E-C433C7B9680F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6F1B0C-F5FF-42BB-AAA1-A2B63AD1447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06A1C5F-010E-4D1D-B77D-F3B4B228A441}">
      <dgm:prSet phldrT="[Text]" custT="1"/>
      <dgm:spPr/>
      <dgm:t>
        <a:bodyPr/>
        <a:lstStyle/>
        <a:p>
          <a:r>
            <a:rPr lang="en-US" sz="1400" dirty="0"/>
            <a:t>Monitoring Solutions</a:t>
          </a:r>
        </a:p>
      </dgm:t>
    </dgm:pt>
    <dgm:pt modelId="{B80C8C91-D14F-4D27-BED6-3C0C6694C484}" type="parTrans" cxnId="{D8F0FEC3-8D53-4767-BC54-70E50C2FB8E6}">
      <dgm:prSet/>
      <dgm:spPr/>
      <dgm:t>
        <a:bodyPr/>
        <a:lstStyle/>
        <a:p>
          <a:endParaRPr lang="en-US"/>
        </a:p>
      </dgm:t>
    </dgm:pt>
    <dgm:pt modelId="{24E55203-792C-463C-85E0-03832D1EE9A7}" type="sibTrans" cxnId="{D8F0FEC3-8D53-4767-BC54-70E50C2FB8E6}">
      <dgm:prSet/>
      <dgm:spPr/>
      <dgm:t>
        <a:bodyPr/>
        <a:lstStyle/>
        <a:p>
          <a:endParaRPr lang="en-US"/>
        </a:p>
      </dgm:t>
    </dgm:pt>
    <dgm:pt modelId="{7202CA12-E530-4B29-8F7D-F334DAB15DED}">
      <dgm:prSet phldrT="[Text]" custT="1"/>
      <dgm:spPr/>
      <dgm:t>
        <a:bodyPr/>
        <a:lstStyle/>
        <a:p>
          <a:r>
            <a:rPr lang="en-US" sz="1200" dirty="0"/>
            <a:t>Technological Solutions</a:t>
          </a:r>
        </a:p>
      </dgm:t>
    </dgm:pt>
    <dgm:pt modelId="{80F17142-056C-4011-A4D7-5D52EC5BFBBF}" type="parTrans" cxnId="{456750B2-0C46-460B-929B-1B10E8AD7F92}">
      <dgm:prSet/>
      <dgm:spPr/>
      <dgm:t>
        <a:bodyPr/>
        <a:lstStyle/>
        <a:p>
          <a:endParaRPr lang="en-US"/>
        </a:p>
      </dgm:t>
    </dgm:pt>
    <dgm:pt modelId="{BA87E006-3082-4943-86F8-78E76A117199}" type="sibTrans" cxnId="{456750B2-0C46-460B-929B-1B10E8AD7F92}">
      <dgm:prSet/>
      <dgm:spPr/>
      <dgm:t>
        <a:bodyPr/>
        <a:lstStyle/>
        <a:p>
          <a:endParaRPr lang="en-US"/>
        </a:p>
      </dgm:t>
    </dgm:pt>
    <dgm:pt modelId="{3B8A493F-16F9-48D0-BD16-2AEFF406A1DE}">
      <dgm:prSet phldrT="[Text]"/>
      <dgm:spPr/>
      <dgm:t>
        <a:bodyPr/>
        <a:lstStyle/>
        <a:p>
          <a:r>
            <a:rPr lang="en-US" dirty="0"/>
            <a:t>Camera Based Monitoring</a:t>
          </a:r>
        </a:p>
      </dgm:t>
    </dgm:pt>
    <dgm:pt modelId="{5D034ACF-1C03-45C4-8420-7EC008FFCBF2}" type="parTrans" cxnId="{03FA7B61-2445-4D87-BB6F-C7F77CDBEE34}">
      <dgm:prSet/>
      <dgm:spPr/>
      <dgm:t>
        <a:bodyPr/>
        <a:lstStyle/>
        <a:p>
          <a:endParaRPr lang="en-US"/>
        </a:p>
      </dgm:t>
    </dgm:pt>
    <dgm:pt modelId="{0E1080FC-8C29-475C-8EE7-A281DE41A882}" type="sibTrans" cxnId="{03FA7B61-2445-4D87-BB6F-C7F77CDBEE34}">
      <dgm:prSet/>
      <dgm:spPr/>
      <dgm:t>
        <a:bodyPr/>
        <a:lstStyle/>
        <a:p>
          <a:endParaRPr lang="en-US"/>
        </a:p>
      </dgm:t>
    </dgm:pt>
    <dgm:pt modelId="{04196620-20E4-4CA1-903A-BAA3FC91FFD4}">
      <dgm:prSet phldrT="[Text]"/>
      <dgm:spPr/>
      <dgm:t>
        <a:bodyPr/>
        <a:lstStyle/>
        <a:p>
          <a:r>
            <a:rPr lang="en-US" dirty="0"/>
            <a:t>Sensor Based Monitoring</a:t>
          </a:r>
        </a:p>
      </dgm:t>
    </dgm:pt>
    <dgm:pt modelId="{D94870E9-CC3B-4177-8FBF-DE0179510F3A}" type="parTrans" cxnId="{D7EA7E8E-42E7-42B6-A8D1-588DABB09093}">
      <dgm:prSet/>
      <dgm:spPr/>
      <dgm:t>
        <a:bodyPr/>
        <a:lstStyle/>
        <a:p>
          <a:endParaRPr lang="en-US"/>
        </a:p>
      </dgm:t>
    </dgm:pt>
    <dgm:pt modelId="{B567FB31-1C5D-44B5-848F-46E241B2C34E}" type="sibTrans" cxnId="{D7EA7E8E-42E7-42B6-A8D1-588DABB09093}">
      <dgm:prSet/>
      <dgm:spPr/>
      <dgm:t>
        <a:bodyPr/>
        <a:lstStyle/>
        <a:p>
          <a:endParaRPr lang="en-US"/>
        </a:p>
      </dgm:t>
    </dgm:pt>
    <dgm:pt modelId="{1530C92E-F46B-4592-85E6-65D31F48006A}">
      <dgm:prSet phldrT="[Text]" custT="1"/>
      <dgm:spPr/>
      <dgm:t>
        <a:bodyPr/>
        <a:lstStyle/>
        <a:p>
          <a:r>
            <a:rPr lang="en-US" sz="1200" dirty="0"/>
            <a:t>Manual</a:t>
          </a:r>
          <a:r>
            <a:rPr lang="en-US" sz="1200" baseline="0" dirty="0"/>
            <a:t> Solutions</a:t>
          </a:r>
          <a:endParaRPr lang="en-US" sz="1200" dirty="0"/>
        </a:p>
      </dgm:t>
    </dgm:pt>
    <dgm:pt modelId="{7678C21F-1440-4A4C-A84A-E746459ED334}" type="parTrans" cxnId="{5E6186E0-14A5-40C2-91FA-B351522A39C3}">
      <dgm:prSet/>
      <dgm:spPr/>
      <dgm:t>
        <a:bodyPr/>
        <a:lstStyle/>
        <a:p>
          <a:endParaRPr lang="en-US"/>
        </a:p>
      </dgm:t>
    </dgm:pt>
    <dgm:pt modelId="{B246C1FE-FB29-4313-AB64-8C806F1A7D11}" type="sibTrans" cxnId="{5E6186E0-14A5-40C2-91FA-B351522A39C3}">
      <dgm:prSet/>
      <dgm:spPr/>
      <dgm:t>
        <a:bodyPr/>
        <a:lstStyle/>
        <a:p>
          <a:endParaRPr lang="en-US"/>
        </a:p>
      </dgm:t>
    </dgm:pt>
    <dgm:pt modelId="{0EE8C416-115B-4EA6-9F72-36EC77A353AC}">
      <dgm:prSet/>
      <dgm:spPr/>
      <dgm:t>
        <a:bodyPr/>
        <a:lstStyle/>
        <a:p>
          <a:r>
            <a:rPr lang="en-US" dirty="0"/>
            <a:t>Nursing/Caretaker staff</a:t>
          </a:r>
        </a:p>
      </dgm:t>
    </dgm:pt>
    <dgm:pt modelId="{F4F7E3CF-09FD-4B62-BDAF-D1C984415521}" type="parTrans" cxnId="{9B3A5407-8C47-4676-B4B2-698B2C66B090}">
      <dgm:prSet/>
      <dgm:spPr/>
      <dgm:t>
        <a:bodyPr/>
        <a:lstStyle/>
        <a:p>
          <a:endParaRPr lang="en-US"/>
        </a:p>
      </dgm:t>
    </dgm:pt>
    <dgm:pt modelId="{3005A533-773C-4C82-86B8-6A17FE8095D6}" type="sibTrans" cxnId="{9B3A5407-8C47-4676-B4B2-698B2C66B090}">
      <dgm:prSet/>
      <dgm:spPr/>
      <dgm:t>
        <a:bodyPr/>
        <a:lstStyle/>
        <a:p>
          <a:endParaRPr lang="en-US"/>
        </a:p>
      </dgm:t>
    </dgm:pt>
    <dgm:pt modelId="{02E50911-3D97-479E-913C-1FFAF0575283}">
      <dgm:prSet/>
      <dgm:spPr/>
      <dgm:t>
        <a:bodyPr/>
        <a:lstStyle/>
        <a:p>
          <a:r>
            <a:rPr lang="en-US" dirty="0"/>
            <a:t>Family Members</a:t>
          </a:r>
        </a:p>
      </dgm:t>
    </dgm:pt>
    <dgm:pt modelId="{18FA4ACE-5852-44C1-913C-06C7A9F019B3}" type="parTrans" cxnId="{35C13FAF-7866-4B2C-81DE-3212337F9D94}">
      <dgm:prSet/>
      <dgm:spPr/>
      <dgm:t>
        <a:bodyPr/>
        <a:lstStyle/>
        <a:p>
          <a:endParaRPr lang="en-US"/>
        </a:p>
      </dgm:t>
    </dgm:pt>
    <dgm:pt modelId="{461DD61C-9C5C-4443-B773-4EA831768EA4}" type="sibTrans" cxnId="{35C13FAF-7866-4B2C-81DE-3212337F9D94}">
      <dgm:prSet/>
      <dgm:spPr/>
      <dgm:t>
        <a:bodyPr/>
        <a:lstStyle/>
        <a:p>
          <a:endParaRPr lang="en-US"/>
        </a:p>
      </dgm:t>
    </dgm:pt>
    <dgm:pt modelId="{5042C5F4-23BC-4288-A73C-DAFFBF342BF6}" type="pres">
      <dgm:prSet presAssocID="{AF6F1B0C-F5FF-42BB-AAA1-A2B63AD1447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CFDF6F-E372-4322-9935-949D5B9BCF62}" type="pres">
      <dgm:prSet presAssocID="{706A1C5F-010E-4D1D-B77D-F3B4B228A441}" presName="hierRoot1" presStyleCnt="0"/>
      <dgm:spPr/>
    </dgm:pt>
    <dgm:pt modelId="{92DA290A-E01F-4A82-8F69-5A4CDAFF53F7}" type="pres">
      <dgm:prSet presAssocID="{706A1C5F-010E-4D1D-B77D-F3B4B228A441}" presName="composite" presStyleCnt="0"/>
      <dgm:spPr/>
    </dgm:pt>
    <dgm:pt modelId="{05BB110A-64A6-491C-8C8B-B517A0C235F7}" type="pres">
      <dgm:prSet presAssocID="{706A1C5F-010E-4D1D-B77D-F3B4B228A441}" presName="background" presStyleLbl="node0" presStyleIdx="0" presStyleCnt="1"/>
      <dgm:spPr/>
    </dgm:pt>
    <dgm:pt modelId="{93894775-8FBA-4663-BF38-9403B997B9FC}" type="pres">
      <dgm:prSet presAssocID="{706A1C5F-010E-4D1D-B77D-F3B4B228A441}" presName="text" presStyleLbl="fgAcc0" presStyleIdx="0" presStyleCnt="1">
        <dgm:presLayoutVars>
          <dgm:chPref val="3"/>
        </dgm:presLayoutVars>
      </dgm:prSet>
      <dgm:spPr/>
    </dgm:pt>
    <dgm:pt modelId="{67805786-9E02-4A95-B700-D09704B01314}" type="pres">
      <dgm:prSet presAssocID="{706A1C5F-010E-4D1D-B77D-F3B4B228A441}" presName="hierChild2" presStyleCnt="0"/>
      <dgm:spPr/>
    </dgm:pt>
    <dgm:pt modelId="{36D0A208-4329-4744-BF39-F2FFBDA636B5}" type="pres">
      <dgm:prSet presAssocID="{80F17142-056C-4011-A4D7-5D52EC5BFBBF}" presName="Name10" presStyleLbl="parChTrans1D2" presStyleIdx="0" presStyleCnt="2"/>
      <dgm:spPr/>
    </dgm:pt>
    <dgm:pt modelId="{42803492-94BC-4FFF-A088-9530E0C52647}" type="pres">
      <dgm:prSet presAssocID="{7202CA12-E530-4B29-8F7D-F334DAB15DED}" presName="hierRoot2" presStyleCnt="0"/>
      <dgm:spPr/>
    </dgm:pt>
    <dgm:pt modelId="{AB3218F4-513B-48E9-933D-6F1C251857B0}" type="pres">
      <dgm:prSet presAssocID="{7202CA12-E530-4B29-8F7D-F334DAB15DED}" presName="composite2" presStyleCnt="0"/>
      <dgm:spPr/>
    </dgm:pt>
    <dgm:pt modelId="{4D7787E4-6DE9-4E0D-8607-39D25C7294DA}" type="pres">
      <dgm:prSet presAssocID="{7202CA12-E530-4B29-8F7D-F334DAB15DED}" presName="background2" presStyleLbl="node2" presStyleIdx="0" presStyleCnt="2"/>
      <dgm:spPr/>
    </dgm:pt>
    <dgm:pt modelId="{31B76F5E-6E66-4901-8692-554A57DFEEDC}" type="pres">
      <dgm:prSet presAssocID="{7202CA12-E530-4B29-8F7D-F334DAB15DED}" presName="text2" presStyleLbl="fgAcc2" presStyleIdx="0" presStyleCnt="2">
        <dgm:presLayoutVars>
          <dgm:chPref val="3"/>
        </dgm:presLayoutVars>
      </dgm:prSet>
      <dgm:spPr/>
    </dgm:pt>
    <dgm:pt modelId="{4C0BC11A-886B-4A33-8AA7-13A5780EE055}" type="pres">
      <dgm:prSet presAssocID="{7202CA12-E530-4B29-8F7D-F334DAB15DED}" presName="hierChild3" presStyleCnt="0"/>
      <dgm:spPr/>
    </dgm:pt>
    <dgm:pt modelId="{A46E0DA5-9FDC-44F4-9E1A-EB986ED41E50}" type="pres">
      <dgm:prSet presAssocID="{5D034ACF-1C03-45C4-8420-7EC008FFCBF2}" presName="Name17" presStyleLbl="parChTrans1D3" presStyleIdx="0" presStyleCnt="4"/>
      <dgm:spPr/>
    </dgm:pt>
    <dgm:pt modelId="{CC2FBD49-2826-4991-B2B5-70F2E3E0B6CC}" type="pres">
      <dgm:prSet presAssocID="{3B8A493F-16F9-48D0-BD16-2AEFF406A1DE}" presName="hierRoot3" presStyleCnt="0"/>
      <dgm:spPr/>
    </dgm:pt>
    <dgm:pt modelId="{69BA2A2A-2F4D-4EDC-BD57-27AB122AAE1B}" type="pres">
      <dgm:prSet presAssocID="{3B8A493F-16F9-48D0-BD16-2AEFF406A1DE}" presName="composite3" presStyleCnt="0"/>
      <dgm:spPr/>
    </dgm:pt>
    <dgm:pt modelId="{A3FB1E59-C332-4884-995F-993752713B3F}" type="pres">
      <dgm:prSet presAssocID="{3B8A493F-16F9-48D0-BD16-2AEFF406A1DE}" presName="background3" presStyleLbl="node3" presStyleIdx="0" presStyleCnt="4"/>
      <dgm:spPr/>
    </dgm:pt>
    <dgm:pt modelId="{8E89E8CE-E56A-4982-8330-10819E556DC6}" type="pres">
      <dgm:prSet presAssocID="{3B8A493F-16F9-48D0-BD16-2AEFF406A1DE}" presName="text3" presStyleLbl="fgAcc3" presStyleIdx="0" presStyleCnt="4">
        <dgm:presLayoutVars>
          <dgm:chPref val="3"/>
        </dgm:presLayoutVars>
      </dgm:prSet>
      <dgm:spPr/>
    </dgm:pt>
    <dgm:pt modelId="{8E28DC2F-171B-4E3D-89E1-90DBF4DB4332}" type="pres">
      <dgm:prSet presAssocID="{3B8A493F-16F9-48D0-BD16-2AEFF406A1DE}" presName="hierChild4" presStyleCnt="0"/>
      <dgm:spPr/>
    </dgm:pt>
    <dgm:pt modelId="{06E9BF05-59F8-4E08-A61B-B9A561CE026E}" type="pres">
      <dgm:prSet presAssocID="{D94870E9-CC3B-4177-8FBF-DE0179510F3A}" presName="Name17" presStyleLbl="parChTrans1D3" presStyleIdx="1" presStyleCnt="4"/>
      <dgm:spPr/>
    </dgm:pt>
    <dgm:pt modelId="{B83AFEBC-87F8-4C92-8535-930C3027D1FC}" type="pres">
      <dgm:prSet presAssocID="{04196620-20E4-4CA1-903A-BAA3FC91FFD4}" presName="hierRoot3" presStyleCnt="0"/>
      <dgm:spPr/>
    </dgm:pt>
    <dgm:pt modelId="{C5E47BF5-CC78-410B-B338-D9FC47C9401B}" type="pres">
      <dgm:prSet presAssocID="{04196620-20E4-4CA1-903A-BAA3FC91FFD4}" presName="composite3" presStyleCnt="0"/>
      <dgm:spPr/>
    </dgm:pt>
    <dgm:pt modelId="{298136B3-1CB1-41DE-81AA-4521AF7632D5}" type="pres">
      <dgm:prSet presAssocID="{04196620-20E4-4CA1-903A-BAA3FC91FFD4}" presName="background3" presStyleLbl="node3" presStyleIdx="1" presStyleCnt="4"/>
      <dgm:spPr/>
    </dgm:pt>
    <dgm:pt modelId="{9160342B-D4E5-476E-92DD-D5D97A01D579}" type="pres">
      <dgm:prSet presAssocID="{04196620-20E4-4CA1-903A-BAA3FC91FFD4}" presName="text3" presStyleLbl="fgAcc3" presStyleIdx="1" presStyleCnt="4">
        <dgm:presLayoutVars>
          <dgm:chPref val="3"/>
        </dgm:presLayoutVars>
      </dgm:prSet>
      <dgm:spPr/>
    </dgm:pt>
    <dgm:pt modelId="{ADB51CF2-E4D3-4168-A9F9-EFB38DE111C8}" type="pres">
      <dgm:prSet presAssocID="{04196620-20E4-4CA1-903A-BAA3FC91FFD4}" presName="hierChild4" presStyleCnt="0"/>
      <dgm:spPr/>
    </dgm:pt>
    <dgm:pt modelId="{38BBBECA-5A09-4E9C-B798-9164DC6B4A2A}" type="pres">
      <dgm:prSet presAssocID="{7678C21F-1440-4A4C-A84A-E746459ED334}" presName="Name10" presStyleLbl="parChTrans1D2" presStyleIdx="1" presStyleCnt="2"/>
      <dgm:spPr/>
    </dgm:pt>
    <dgm:pt modelId="{B5E694DB-5AF9-46A1-9FAC-CF557A6C514F}" type="pres">
      <dgm:prSet presAssocID="{1530C92E-F46B-4592-85E6-65D31F48006A}" presName="hierRoot2" presStyleCnt="0"/>
      <dgm:spPr/>
    </dgm:pt>
    <dgm:pt modelId="{6FFC7DBE-D600-4C3E-96A0-67B8FEF16776}" type="pres">
      <dgm:prSet presAssocID="{1530C92E-F46B-4592-85E6-65D31F48006A}" presName="composite2" presStyleCnt="0"/>
      <dgm:spPr/>
    </dgm:pt>
    <dgm:pt modelId="{A4C0D83F-2378-4226-BA4C-27413202F7F8}" type="pres">
      <dgm:prSet presAssocID="{1530C92E-F46B-4592-85E6-65D31F48006A}" presName="background2" presStyleLbl="node2" presStyleIdx="1" presStyleCnt="2"/>
      <dgm:spPr/>
    </dgm:pt>
    <dgm:pt modelId="{3ED61882-0EEB-4EAC-87EC-3C30369BADAA}" type="pres">
      <dgm:prSet presAssocID="{1530C92E-F46B-4592-85E6-65D31F48006A}" presName="text2" presStyleLbl="fgAcc2" presStyleIdx="1" presStyleCnt="2">
        <dgm:presLayoutVars>
          <dgm:chPref val="3"/>
        </dgm:presLayoutVars>
      </dgm:prSet>
      <dgm:spPr/>
    </dgm:pt>
    <dgm:pt modelId="{02E77EFC-A39B-4EA1-8300-C002D6B3FCD5}" type="pres">
      <dgm:prSet presAssocID="{1530C92E-F46B-4592-85E6-65D31F48006A}" presName="hierChild3" presStyleCnt="0"/>
      <dgm:spPr/>
    </dgm:pt>
    <dgm:pt modelId="{FAF05FEA-BE0F-4C36-AAE0-6A1D0BEECCA6}" type="pres">
      <dgm:prSet presAssocID="{F4F7E3CF-09FD-4B62-BDAF-D1C984415521}" presName="Name17" presStyleLbl="parChTrans1D3" presStyleIdx="2" presStyleCnt="4"/>
      <dgm:spPr/>
    </dgm:pt>
    <dgm:pt modelId="{8BAF3B77-7F97-43EE-99B1-963A88F1C076}" type="pres">
      <dgm:prSet presAssocID="{0EE8C416-115B-4EA6-9F72-36EC77A353AC}" presName="hierRoot3" presStyleCnt="0"/>
      <dgm:spPr/>
    </dgm:pt>
    <dgm:pt modelId="{4F1EEB83-12D7-4683-A61F-AACD1B53B26D}" type="pres">
      <dgm:prSet presAssocID="{0EE8C416-115B-4EA6-9F72-36EC77A353AC}" presName="composite3" presStyleCnt="0"/>
      <dgm:spPr/>
    </dgm:pt>
    <dgm:pt modelId="{BB7135E6-4D9D-4CC3-A65E-21387B47AC7C}" type="pres">
      <dgm:prSet presAssocID="{0EE8C416-115B-4EA6-9F72-36EC77A353AC}" presName="background3" presStyleLbl="node3" presStyleIdx="2" presStyleCnt="4"/>
      <dgm:spPr/>
    </dgm:pt>
    <dgm:pt modelId="{6B77FD60-E5E6-4A8D-9F72-B98C9198E081}" type="pres">
      <dgm:prSet presAssocID="{0EE8C416-115B-4EA6-9F72-36EC77A353AC}" presName="text3" presStyleLbl="fgAcc3" presStyleIdx="2" presStyleCnt="4">
        <dgm:presLayoutVars>
          <dgm:chPref val="3"/>
        </dgm:presLayoutVars>
      </dgm:prSet>
      <dgm:spPr/>
    </dgm:pt>
    <dgm:pt modelId="{C5D356DF-3FD3-47B6-B926-8F762E70487E}" type="pres">
      <dgm:prSet presAssocID="{0EE8C416-115B-4EA6-9F72-36EC77A353AC}" presName="hierChild4" presStyleCnt="0"/>
      <dgm:spPr/>
    </dgm:pt>
    <dgm:pt modelId="{A5A0AB7D-FBA6-4A59-B06B-B2DFCD51A5E9}" type="pres">
      <dgm:prSet presAssocID="{18FA4ACE-5852-44C1-913C-06C7A9F019B3}" presName="Name17" presStyleLbl="parChTrans1D3" presStyleIdx="3" presStyleCnt="4"/>
      <dgm:spPr/>
    </dgm:pt>
    <dgm:pt modelId="{6A26D2B3-B344-4867-825D-02C43FB62DDF}" type="pres">
      <dgm:prSet presAssocID="{02E50911-3D97-479E-913C-1FFAF0575283}" presName="hierRoot3" presStyleCnt="0"/>
      <dgm:spPr/>
    </dgm:pt>
    <dgm:pt modelId="{62637267-DADA-4535-AC70-283A71C137AF}" type="pres">
      <dgm:prSet presAssocID="{02E50911-3D97-479E-913C-1FFAF0575283}" presName="composite3" presStyleCnt="0"/>
      <dgm:spPr/>
    </dgm:pt>
    <dgm:pt modelId="{5493482C-93C2-4F90-BEAD-7E36C40D2B2D}" type="pres">
      <dgm:prSet presAssocID="{02E50911-3D97-479E-913C-1FFAF0575283}" presName="background3" presStyleLbl="node3" presStyleIdx="3" presStyleCnt="4"/>
      <dgm:spPr/>
    </dgm:pt>
    <dgm:pt modelId="{D2B2BECC-29BD-4566-9663-BF623B79141F}" type="pres">
      <dgm:prSet presAssocID="{02E50911-3D97-479E-913C-1FFAF0575283}" presName="text3" presStyleLbl="fgAcc3" presStyleIdx="3" presStyleCnt="4">
        <dgm:presLayoutVars>
          <dgm:chPref val="3"/>
        </dgm:presLayoutVars>
      </dgm:prSet>
      <dgm:spPr/>
    </dgm:pt>
    <dgm:pt modelId="{2F14C031-D8C8-48FC-9F24-607485556D3E}" type="pres">
      <dgm:prSet presAssocID="{02E50911-3D97-479E-913C-1FFAF0575283}" presName="hierChild4" presStyleCnt="0"/>
      <dgm:spPr/>
    </dgm:pt>
  </dgm:ptLst>
  <dgm:cxnLst>
    <dgm:cxn modelId="{BA288003-0F2D-4199-B62E-CEF0D479451F}" type="presOf" srcId="{5D034ACF-1C03-45C4-8420-7EC008FFCBF2}" destId="{A46E0DA5-9FDC-44F4-9E1A-EB986ED41E50}" srcOrd="0" destOrd="0" presId="urn:microsoft.com/office/officeart/2005/8/layout/hierarchy1"/>
    <dgm:cxn modelId="{92EA2507-7854-4460-A1AC-72C63FFA72F5}" type="presOf" srcId="{7202CA12-E530-4B29-8F7D-F334DAB15DED}" destId="{31B76F5E-6E66-4901-8692-554A57DFEEDC}" srcOrd="0" destOrd="0" presId="urn:microsoft.com/office/officeart/2005/8/layout/hierarchy1"/>
    <dgm:cxn modelId="{9B3A5407-8C47-4676-B4B2-698B2C66B090}" srcId="{1530C92E-F46B-4592-85E6-65D31F48006A}" destId="{0EE8C416-115B-4EA6-9F72-36EC77A353AC}" srcOrd="0" destOrd="0" parTransId="{F4F7E3CF-09FD-4B62-BDAF-D1C984415521}" sibTransId="{3005A533-773C-4C82-86B8-6A17FE8095D6}"/>
    <dgm:cxn modelId="{6DCCA20D-F65D-4695-BEE7-234AFD007890}" type="presOf" srcId="{02E50911-3D97-479E-913C-1FFAF0575283}" destId="{D2B2BECC-29BD-4566-9663-BF623B79141F}" srcOrd="0" destOrd="0" presId="urn:microsoft.com/office/officeart/2005/8/layout/hierarchy1"/>
    <dgm:cxn modelId="{D8782C33-E661-455A-9606-AF00E717E5C7}" type="presOf" srcId="{7678C21F-1440-4A4C-A84A-E746459ED334}" destId="{38BBBECA-5A09-4E9C-B798-9164DC6B4A2A}" srcOrd="0" destOrd="0" presId="urn:microsoft.com/office/officeart/2005/8/layout/hierarchy1"/>
    <dgm:cxn modelId="{FE840D41-AECE-4EC7-838C-7530DE22A39C}" type="presOf" srcId="{1530C92E-F46B-4592-85E6-65D31F48006A}" destId="{3ED61882-0EEB-4EAC-87EC-3C30369BADAA}" srcOrd="0" destOrd="0" presId="urn:microsoft.com/office/officeart/2005/8/layout/hierarchy1"/>
    <dgm:cxn modelId="{03FA7B61-2445-4D87-BB6F-C7F77CDBEE34}" srcId="{7202CA12-E530-4B29-8F7D-F334DAB15DED}" destId="{3B8A493F-16F9-48D0-BD16-2AEFF406A1DE}" srcOrd="0" destOrd="0" parTransId="{5D034ACF-1C03-45C4-8420-7EC008FFCBF2}" sibTransId="{0E1080FC-8C29-475C-8EE7-A281DE41A882}"/>
    <dgm:cxn modelId="{2B59717A-BF8A-4605-B797-7391C92FE6E5}" type="presOf" srcId="{18FA4ACE-5852-44C1-913C-06C7A9F019B3}" destId="{A5A0AB7D-FBA6-4A59-B06B-B2DFCD51A5E9}" srcOrd="0" destOrd="0" presId="urn:microsoft.com/office/officeart/2005/8/layout/hierarchy1"/>
    <dgm:cxn modelId="{88D55C82-470F-4F5C-B97A-E09A256D299B}" type="presOf" srcId="{706A1C5F-010E-4D1D-B77D-F3B4B228A441}" destId="{93894775-8FBA-4663-BF38-9403B997B9FC}" srcOrd="0" destOrd="0" presId="urn:microsoft.com/office/officeart/2005/8/layout/hierarchy1"/>
    <dgm:cxn modelId="{D7EA7E8E-42E7-42B6-A8D1-588DABB09093}" srcId="{7202CA12-E530-4B29-8F7D-F334DAB15DED}" destId="{04196620-20E4-4CA1-903A-BAA3FC91FFD4}" srcOrd="1" destOrd="0" parTransId="{D94870E9-CC3B-4177-8FBF-DE0179510F3A}" sibTransId="{B567FB31-1C5D-44B5-848F-46E241B2C34E}"/>
    <dgm:cxn modelId="{F16ECB94-124F-43E5-9B67-5BF8BA541AEF}" type="presOf" srcId="{80F17142-056C-4011-A4D7-5D52EC5BFBBF}" destId="{36D0A208-4329-4744-BF39-F2FFBDA636B5}" srcOrd="0" destOrd="0" presId="urn:microsoft.com/office/officeart/2005/8/layout/hierarchy1"/>
    <dgm:cxn modelId="{A56AF997-E448-466F-BB47-58959CC08B08}" type="presOf" srcId="{D94870E9-CC3B-4177-8FBF-DE0179510F3A}" destId="{06E9BF05-59F8-4E08-A61B-B9A561CE026E}" srcOrd="0" destOrd="0" presId="urn:microsoft.com/office/officeart/2005/8/layout/hierarchy1"/>
    <dgm:cxn modelId="{35C13FAF-7866-4B2C-81DE-3212337F9D94}" srcId="{1530C92E-F46B-4592-85E6-65D31F48006A}" destId="{02E50911-3D97-479E-913C-1FFAF0575283}" srcOrd="1" destOrd="0" parTransId="{18FA4ACE-5852-44C1-913C-06C7A9F019B3}" sibTransId="{461DD61C-9C5C-4443-B773-4EA831768EA4}"/>
    <dgm:cxn modelId="{456750B2-0C46-460B-929B-1B10E8AD7F92}" srcId="{706A1C5F-010E-4D1D-B77D-F3B4B228A441}" destId="{7202CA12-E530-4B29-8F7D-F334DAB15DED}" srcOrd="0" destOrd="0" parTransId="{80F17142-056C-4011-A4D7-5D52EC5BFBBF}" sibTransId="{BA87E006-3082-4943-86F8-78E76A117199}"/>
    <dgm:cxn modelId="{9D7009C2-EE4C-48D0-9321-A907497460E6}" type="presOf" srcId="{F4F7E3CF-09FD-4B62-BDAF-D1C984415521}" destId="{FAF05FEA-BE0F-4C36-AAE0-6A1D0BEECCA6}" srcOrd="0" destOrd="0" presId="urn:microsoft.com/office/officeart/2005/8/layout/hierarchy1"/>
    <dgm:cxn modelId="{D8F0FEC3-8D53-4767-BC54-70E50C2FB8E6}" srcId="{AF6F1B0C-F5FF-42BB-AAA1-A2B63AD14478}" destId="{706A1C5F-010E-4D1D-B77D-F3B4B228A441}" srcOrd="0" destOrd="0" parTransId="{B80C8C91-D14F-4D27-BED6-3C0C6694C484}" sibTransId="{24E55203-792C-463C-85E0-03832D1EE9A7}"/>
    <dgm:cxn modelId="{23E1CBCB-EFAC-44C1-AC30-7AD8C2B31923}" type="presOf" srcId="{0EE8C416-115B-4EA6-9F72-36EC77A353AC}" destId="{6B77FD60-E5E6-4A8D-9F72-B98C9198E081}" srcOrd="0" destOrd="0" presId="urn:microsoft.com/office/officeart/2005/8/layout/hierarchy1"/>
    <dgm:cxn modelId="{AF7409D2-233B-4C91-93F9-5925C2951267}" type="presOf" srcId="{AF6F1B0C-F5FF-42BB-AAA1-A2B63AD14478}" destId="{5042C5F4-23BC-4288-A73C-DAFFBF342BF6}" srcOrd="0" destOrd="0" presId="urn:microsoft.com/office/officeart/2005/8/layout/hierarchy1"/>
    <dgm:cxn modelId="{F8A7B0DC-9176-4B0C-B37D-20A8C6E336C9}" type="presOf" srcId="{04196620-20E4-4CA1-903A-BAA3FC91FFD4}" destId="{9160342B-D4E5-476E-92DD-D5D97A01D579}" srcOrd="0" destOrd="0" presId="urn:microsoft.com/office/officeart/2005/8/layout/hierarchy1"/>
    <dgm:cxn modelId="{5E6186E0-14A5-40C2-91FA-B351522A39C3}" srcId="{706A1C5F-010E-4D1D-B77D-F3B4B228A441}" destId="{1530C92E-F46B-4592-85E6-65D31F48006A}" srcOrd="1" destOrd="0" parTransId="{7678C21F-1440-4A4C-A84A-E746459ED334}" sibTransId="{B246C1FE-FB29-4313-AB64-8C806F1A7D11}"/>
    <dgm:cxn modelId="{9AA308EC-7C1D-4B03-B460-EFBA57C21031}" type="presOf" srcId="{3B8A493F-16F9-48D0-BD16-2AEFF406A1DE}" destId="{8E89E8CE-E56A-4982-8330-10819E556DC6}" srcOrd="0" destOrd="0" presId="urn:microsoft.com/office/officeart/2005/8/layout/hierarchy1"/>
    <dgm:cxn modelId="{D6F76D2C-D4C0-4088-BCC2-1F8C409D2448}" type="presParOf" srcId="{5042C5F4-23BC-4288-A73C-DAFFBF342BF6}" destId="{CDCFDF6F-E372-4322-9935-949D5B9BCF62}" srcOrd="0" destOrd="0" presId="urn:microsoft.com/office/officeart/2005/8/layout/hierarchy1"/>
    <dgm:cxn modelId="{8632529C-FDF4-441F-B7CE-C93231090DFE}" type="presParOf" srcId="{CDCFDF6F-E372-4322-9935-949D5B9BCF62}" destId="{92DA290A-E01F-4A82-8F69-5A4CDAFF53F7}" srcOrd="0" destOrd="0" presId="urn:microsoft.com/office/officeart/2005/8/layout/hierarchy1"/>
    <dgm:cxn modelId="{BBA1E743-0841-433C-8232-F9496DE57771}" type="presParOf" srcId="{92DA290A-E01F-4A82-8F69-5A4CDAFF53F7}" destId="{05BB110A-64A6-491C-8C8B-B517A0C235F7}" srcOrd="0" destOrd="0" presId="urn:microsoft.com/office/officeart/2005/8/layout/hierarchy1"/>
    <dgm:cxn modelId="{9930FF83-A827-49FA-8E6D-0DF919FEB256}" type="presParOf" srcId="{92DA290A-E01F-4A82-8F69-5A4CDAFF53F7}" destId="{93894775-8FBA-4663-BF38-9403B997B9FC}" srcOrd="1" destOrd="0" presId="urn:microsoft.com/office/officeart/2005/8/layout/hierarchy1"/>
    <dgm:cxn modelId="{4FDAE95D-4DAF-4F02-A0E8-4C29436AC2D9}" type="presParOf" srcId="{CDCFDF6F-E372-4322-9935-949D5B9BCF62}" destId="{67805786-9E02-4A95-B700-D09704B01314}" srcOrd="1" destOrd="0" presId="urn:microsoft.com/office/officeart/2005/8/layout/hierarchy1"/>
    <dgm:cxn modelId="{3FE3A2DF-B1F9-48FF-B945-7759F51CF2C3}" type="presParOf" srcId="{67805786-9E02-4A95-B700-D09704B01314}" destId="{36D0A208-4329-4744-BF39-F2FFBDA636B5}" srcOrd="0" destOrd="0" presId="urn:microsoft.com/office/officeart/2005/8/layout/hierarchy1"/>
    <dgm:cxn modelId="{9377A7F0-4EF3-483D-B4AB-30E1620B9E8A}" type="presParOf" srcId="{67805786-9E02-4A95-B700-D09704B01314}" destId="{42803492-94BC-4FFF-A088-9530E0C52647}" srcOrd="1" destOrd="0" presId="urn:microsoft.com/office/officeart/2005/8/layout/hierarchy1"/>
    <dgm:cxn modelId="{D60D3A02-A1A9-46E2-894F-8C3E63C8FA0F}" type="presParOf" srcId="{42803492-94BC-4FFF-A088-9530E0C52647}" destId="{AB3218F4-513B-48E9-933D-6F1C251857B0}" srcOrd="0" destOrd="0" presId="urn:microsoft.com/office/officeart/2005/8/layout/hierarchy1"/>
    <dgm:cxn modelId="{3092CEA0-F019-4083-8BDE-2BC54D5A88B7}" type="presParOf" srcId="{AB3218F4-513B-48E9-933D-6F1C251857B0}" destId="{4D7787E4-6DE9-4E0D-8607-39D25C7294DA}" srcOrd="0" destOrd="0" presId="urn:microsoft.com/office/officeart/2005/8/layout/hierarchy1"/>
    <dgm:cxn modelId="{8183490A-89D5-4177-86B8-AB5B3C4ABC49}" type="presParOf" srcId="{AB3218F4-513B-48E9-933D-6F1C251857B0}" destId="{31B76F5E-6E66-4901-8692-554A57DFEEDC}" srcOrd="1" destOrd="0" presId="urn:microsoft.com/office/officeart/2005/8/layout/hierarchy1"/>
    <dgm:cxn modelId="{7B45CEF2-865C-49D0-8974-03FFC8AD9D14}" type="presParOf" srcId="{42803492-94BC-4FFF-A088-9530E0C52647}" destId="{4C0BC11A-886B-4A33-8AA7-13A5780EE055}" srcOrd="1" destOrd="0" presId="urn:microsoft.com/office/officeart/2005/8/layout/hierarchy1"/>
    <dgm:cxn modelId="{416DC436-32F6-4481-A441-3EA2B2A86046}" type="presParOf" srcId="{4C0BC11A-886B-4A33-8AA7-13A5780EE055}" destId="{A46E0DA5-9FDC-44F4-9E1A-EB986ED41E50}" srcOrd="0" destOrd="0" presId="urn:microsoft.com/office/officeart/2005/8/layout/hierarchy1"/>
    <dgm:cxn modelId="{EBC197D7-86D5-43B1-99FB-155D8D48A215}" type="presParOf" srcId="{4C0BC11A-886B-4A33-8AA7-13A5780EE055}" destId="{CC2FBD49-2826-4991-B2B5-70F2E3E0B6CC}" srcOrd="1" destOrd="0" presId="urn:microsoft.com/office/officeart/2005/8/layout/hierarchy1"/>
    <dgm:cxn modelId="{566DF05D-BB8F-43BF-9B1C-32881B113C07}" type="presParOf" srcId="{CC2FBD49-2826-4991-B2B5-70F2E3E0B6CC}" destId="{69BA2A2A-2F4D-4EDC-BD57-27AB122AAE1B}" srcOrd="0" destOrd="0" presId="urn:microsoft.com/office/officeart/2005/8/layout/hierarchy1"/>
    <dgm:cxn modelId="{7EAB257E-8F85-4ADB-8AF1-F1E069F6A0D3}" type="presParOf" srcId="{69BA2A2A-2F4D-4EDC-BD57-27AB122AAE1B}" destId="{A3FB1E59-C332-4884-995F-993752713B3F}" srcOrd="0" destOrd="0" presId="urn:microsoft.com/office/officeart/2005/8/layout/hierarchy1"/>
    <dgm:cxn modelId="{BFCC069A-1318-4BF2-9624-4EC793860692}" type="presParOf" srcId="{69BA2A2A-2F4D-4EDC-BD57-27AB122AAE1B}" destId="{8E89E8CE-E56A-4982-8330-10819E556DC6}" srcOrd="1" destOrd="0" presId="urn:microsoft.com/office/officeart/2005/8/layout/hierarchy1"/>
    <dgm:cxn modelId="{92A8A50D-A3B0-49C6-914E-D6FE5C7BC599}" type="presParOf" srcId="{CC2FBD49-2826-4991-B2B5-70F2E3E0B6CC}" destId="{8E28DC2F-171B-4E3D-89E1-90DBF4DB4332}" srcOrd="1" destOrd="0" presId="urn:microsoft.com/office/officeart/2005/8/layout/hierarchy1"/>
    <dgm:cxn modelId="{9C038E01-69D0-43E6-BD7B-88FA8FF9C67F}" type="presParOf" srcId="{4C0BC11A-886B-4A33-8AA7-13A5780EE055}" destId="{06E9BF05-59F8-4E08-A61B-B9A561CE026E}" srcOrd="2" destOrd="0" presId="urn:microsoft.com/office/officeart/2005/8/layout/hierarchy1"/>
    <dgm:cxn modelId="{DC690941-78AE-4800-B50C-5F785A5220CB}" type="presParOf" srcId="{4C0BC11A-886B-4A33-8AA7-13A5780EE055}" destId="{B83AFEBC-87F8-4C92-8535-930C3027D1FC}" srcOrd="3" destOrd="0" presId="urn:microsoft.com/office/officeart/2005/8/layout/hierarchy1"/>
    <dgm:cxn modelId="{9D0CC378-04E6-468E-9D82-12E6A0D1AED0}" type="presParOf" srcId="{B83AFEBC-87F8-4C92-8535-930C3027D1FC}" destId="{C5E47BF5-CC78-410B-B338-D9FC47C9401B}" srcOrd="0" destOrd="0" presId="urn:microsoft.com/office/officeart/2005/8/layout/hierarchy1"/>
    <dgm:cxn modelId="{DA3456FD-A769-4EF4-BBCC-59820AAA5460}" type="presParOf" srcId="{C5E47BF5-CC78-410B-B338-D9FC47C9401B}" destId="{298136B3-1CB1-41DE-81AA-4521AF7632D5}" srcOrd="0" destOrd="0" presId="urn:microsoft.com/office/officeart/2005/8/layout/hierarchy1"/>
    <dgm:cxn modelId="{8201DB1D-91C4-4785-9A50-C35B94DDE041}" type="presParOf" srcId="{C5E47BF5-CC78-410B-B338-D9FC47C9401B}" destId="{9160342B-D4E5-476E-92DD-D5D97A01D579}" srcOrd="1" destOrd="0" presId="urn:microsoft.com/office/officeart/2005/8/layout/hierarchy1"/>
    <dgm:cxn modelId="{CFC8A368-9D5D-4622-9244-7DFE9705762E}" type="presParOf" srcId="{B83AFEBC-87F8-4C92-8535-930C3027D1FC}" destId="{ADB51CF2-E4D3-4168-A9F9-EFB38DE111C8}" srcOrd="1" destOrd="0" presId="urn:microsoft.com/office/officeart/2005/8/layout/hierarchy1"/>
    <dgm:cxn modelId="{DFA2CA9D-00F3-4008-BB8D-C78BC7DB8376}" type="presParOf" srcId="{67805786-9E02-4A95-B700-D09704B01314}" destId="{38BBBECA-5A09-4E9C-B798-9164DC6B4A2A}" srcOrd="2" destOrd="0" presId="urn:microsoft.com/office/officeart/2005/8/layout/hierarchy1"/>
    <dgm:cxn modelId="{47083436-5DC3-42CF-9AF8-315A7E61C9D2}" type="presParOf" srcId="{67805786-9E02-4A95-B700-D09704B01314}" destId="{B5E694DB-5AF9-46A1-9FAC-CF557A6C514F}" srcOrd="3" destOrd="0" presId="urn:microsoft.com/office/officeart/2005/8/layout/hierarchy1"/>
    <dgm:cxn modelId="{75EB28A9-2C76-402E-A0AD-C1A91E7CB4C9}" type="presParOf" srcId="{B5E694DB-5AF9-46A1-9FAC-CF557A6C514F}" destId="{6FFC7DBE-D600-4C3E-96A0-67B8FEF16776}" srcOrd="0" destOrd="0" presId="urn:microsoft.com/office/officeart/2005/8/layout/hierarchy1"/>
    <dgm:cxn modelId="{12D62482-0257-4A60-874D-14FB4F15DE92}" type="presParOf" srcId="{6FFC7DBE-D600-4C3E-96A0-67B8FEF16776}" destId="{A4C0D83F-2378-4226-BA4C-27413202F7F8}" srcOrd="0" destOrd="0" presId="urn:microsoft.com/office/officeart/2005/8/layout/hierarchy1"/>
    <dgm:cxn modelId="{137B1869-7B89-478B-B6F9-A11C826DCB72}" type="presParOf" srcId="{6FFC7DBE-D600-4C3E-96A0-67B8FEF16776}" destId="{3ED61882-0EEB-4EAC-87EC-3C30369BADAA}" srcOrd="1" destOrd="0" presId="urn:microsoft.com/office/officeart/2005/8/layout/hierarchy1"/>
    <dgm:cxn modelId="{458FBA5F-073F-43EB-8EF3-3A19D269867A}" type="presParOf" srcId="{B5E694DB-5AF9-46A1-9FAC-CF557A6C514F}" destId="{02E77EFC-A39B-4EA1-8300-C002D6B3FCD5}" srcOrd="1" destOrd="0" presId="urn:microsoft.com/office/officeart/2005/8/layout/hierarchy1"/>
    <dgm:cxn modelId="{8A9B2074-A99E-414A-8532-DD03529C696B}" type="presParOf" srcId="{02E77EFC-A39B-4EA1-8300-C002D6B3FCD5}" destId="{FAF05FEA-BE0F-4C36-AAE0-6A1D0BEECCA6}" srcOrd="0" destOrd="0" presId="urn:microsoft.com/office/officeart/2005/8/layout/hierarchy1"/>
    <dgm:cxn modelId="{74F5B6AF-4B84-4BA1-87DE-8DAC8534BFE8}" type="presParOf" srcId="{02E77EFC-A39B-4EA1-8300-C002D6B3FCD5}" destId="{8BAF3B77-7F97-43EE-99B1-963A88F1C076}" srcOrd="1" destOrd="0" presId="urn:microsoft.com/office/officeart/2005/8/layout/hierarchy1"/>
    <dgm:cxn modelId="{B7A1B3FC-B7B7-42FD-B471-E4BF4EB9C649}" type="presParOf" srcId="{8BAF3B77-7F97-43EE-99B1-963A88F1C076}" destId="{4F1EEB83-12D7-4683-A61F-AACD1B53B26D}" srcOrd="0" destOrd="0" presId="urn:microsoft.com/office/officeart/2005/8/layout/hierarchy1"/>
    <dgm:cxn modelId="{51A23724-D1D8-4612-A5E9-3AF70EBF09F2}" type="presParOf" srcId="{4F1EEB83-12D7-4683-A61F-AACD1B53B26D}" destId="{BB7135E6-4D9D-4CC3-A65E-21387B47AC7C}" srcOrd="0" destOrd="0" presId="urn:microsoft.com/office/officeart/2005/8/layout/hierarchy1"/>
    <dgm:cxn modelId="{FD56B341-7D44-4006-AA2E-1E5577950C69}" type="presParOf" srcId="{4F1EEB83-12D7-4683-A61F-AACD1B53B26D}" destId="{6B77FD60-E5E6-4A8D-9F72-B98C9198E081}" srcOrd="1" destOrd="0" presId="urn:microsoft.com/office/officeart/2005/8/layout/hierarchy1"/>
    <dgm:cxn modelId="{FEA8DEA7-261F-4D26-B664-6AE7DE5263B0}" type="presParOf" srcId="{8BAF3B77-7F97-43EE-99B1-963A88F1C076}" destId="{C5D356DF-3FD3-47B6-B926-8F762E70487E}" srcOrd="1" destOrd="0" presId="urn:microsoft.com/office/officeart/2005/8/layout/hierarchy1"/>
    <dgm:cxn modelId="{7B51863B-6F9C-4923-8FFE-CCFADCD3B057}" type="presParOf" srcId="{02E77EFC-A39B-4EA1-8300-C002D6B3FCD5}" destId="{A5A0AB7D-FBA6-4A59-B06B-B2DFCD51A5E9}" srcOrd="2" destOrd="0" presId="urn:microsoft.com/office/officeart/2005/8/layout/hierarchy1"/>
    <dgm:cxn modelId="{AF2E616A-CB6D-471F-BECB-E956DC4FA431}" type="presParOf" srcId="{02E77EFC-A39B-4EA1-8300-C002D6B3FCD5}" destId="{6A26D2B3-B344-4867-825D-02C43FB62DDF}" srcOrd="3" destOrd="0" presId="urn:microsoft.com/office/officeart/2005/8/layout/hierarchy1"/>
    <dgm:cxn modelId="{A59BDA54-B096-42BA-8377-6C0459FE2D67}" type="presParOf" srcId="{6A26D2B3-B344-4867-825D-02C43FB62DDF}" destId="{62637267-DADA-4535-AC70-283A71C137AF}" srcOrd="0" destOrd="0" presId="urn:microsoft.com/office/officeart/2005/8/layout/hierarchy1"/>
    <dgm:cxn modelId="{F9952C67-840C-4F40-B76B-AC45F73991E6}" type="presParOf" srcId="{62637267-DADA-4535-AC70-283A71C137AF}" destId="{5493482C-93C2-4F90-BEAD-7E36C40D2B2D}" srcOrd="0" destOrd="0" presId="urn:microsoft.com/office/officeart/2005/8/layout/hierarchy1"/>
    <dgm:cxn modelId="{BE92F10B-D2BA-4346-BFB5-2882DD41459E}" type="presParOf" srcId="{62637267-DADA-4535-AC70-283A71C137AF}" destId="{D2B2BECC-29BD-4566-9663-BF623B79141F}" srcOrd="1" destOrd="0" presId="urn:microsoft.com/office/officeart/2005/8/layout/hierarchy1"/>
    <dgm:cxn modelId="{C596645B-01F6-46F0-A5A3-7484A0B6351E}" type="presParOf" srcId="{6A26D2B3-B344-4867-825D-02C43FB62DDF}" destId="{2F14C031-D8C8-48FC-9F24-607485556D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908EE-ADFF-442F-9EB4-87A4ADB6201D}">
      <dsp:nvSpPr>
        <dsp:cNvPr id="0" name=""/>
        <dsp:cNvSpPr/>
      </dsp:nvSpPr>
      <dsp:spPr>
        <a:xfrm>
          <a:off x="580" y="515564"/>
          <a:ext cx="1459212" cy="56325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9F604-9A53-4932-AADD-B26650845874}">
      <dsp:nvSpPr>
        <dsp:cNvPr id="0" name=""/>
        <dsp:cNvSpPr/>
      </dsp:nvSpPr>
      <dsp:spPr>
        <a:xfrm>
          <a:off x="389704" y="656378"/>
          <a:ext cx="1232224" cy="5632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Problems</a:t>
          </a:r>
        </a:p>
      </dsp:txBody>
      <dsp:txXfrm>
        <a:off x="406201" y="672875"/>
        <a:ext cx="1199230" cy="530262"/>
      </dsp:txXfrm>
    </dsp:sp>
    <dsp:sp modelId="{6FC00300-5677-4E0D-854C-F715EE6E06EC}">
      <dsp:nvSpPr>
        <dsp:cNvPr id="0" name=""/>
        <dsp:cNvSpPr/>
      </dsp:nvSpPr>
      <dsp:spPr>
        <a:xfrm>
          <a:off x="1667326" y="515564"/>
          <a:ext cx="1459212" cy="56325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B94E8-5685-43F0-AA0A-16443A595EED}">
      <dsp:nvSpPr>
        <dsp:cNvPr id="0" name=""/>
        <dsp:cNvSpPr/>
      </dsp:nvSpPr>
      <dsp:spPr>
        <a:xfrm>
          <a:off x="2056449" y="656378"/>
          <a:ext cx="1232224" cy="5632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Challenges</a:t>
          </a:r>
        </a:p>
      </dsp:txBody>
      <dsp:txXfrm>
        <a:off x="2072946" y="672875"/>
        <a:ext cx="1199230" cy="530262"/>
      </dsp:txXfrm>
    </dsp:sp>
    <dsp:sp modelId="{6F404885-31D6-4167-BA83-2A821C2C0AA6}">
      <dsp:nvSpPr>
        <dsp:cNvPr id="0" name=""/>
        <dsp:cNvSpPr/>
      </dsp:nvSpPr>
      <dsp:spPr>
        <a:xfrm>
          <a:off x="3334071" y="515564"/>
          <a:ext cx="1459212" cy="56325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02E67-8CB9-490D-949E-C433C7B9680F}">
      <dsp:nvSpPr>
        <dsp:cNvPr id="0" name=""/>
        <dsp:cNvSpPr/>
      </dsp:nvSpPr>
      <dsp:spPr>
        <a:xfrm>
          <a:off x="3723195" y="656378"/>
          <a:ext cx="1232224" cy="5632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Audience</a:t>
          </a:r>
        </a:p>
      </dsp:txBody>
      <dsp:txXfrm>
        <a:off x="3739692" y="672875"/>
        <a:ext cx="1199230" cy="530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A0AB7D-FBA6-4A59-B06B-B2DFCD51A5E9}">
      <dsp:nvSpPr>
        <dsp:cNvPr id="0" name=""/>
        <dsp:cNvSpPr/>
      </dsp:nvSpPr>
      <dsp:spPr>
        <a:xfrm>
          <a:off x="4430327" y="2133321"/>
          <a:ext cx="761162" cy="36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858"/>
              </a:lnTo>
              <a:lnTo>
                <a:pt x="761162" y="246858"/>
              </a:lnTo>
              <a:lnTo>
                <a:pt x="761162" y="36224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05FEA-BE0F-4C36-AAE0-6A1D0BEECCA6}">
      <dsp:nvSpPr>
        <dsp:cNvPr id="0" name=""/>
        <dsp:cNvSpPr/>
      </dsp:nvSpPr>
      <dsp:spPr>
        <a:xfrm>
          <a:off x="3669165" y="2133321"/>
          <a:ext cx="761162" cy="362244"/>
        </a:xfrm>
        <a:custGeom>
          <a:avLst/>
          <a:gdLst/>
          <a:ahLst/>
          <a:cxnLst/>
          <a:rect l="0" t="0" r="0" b="0"/>
          <a:pathLst>
            <a:path>
              <a:moveTo>
                <a:pt x="761162" y="0"/>
              </a:moveTo>
              <a:lnTo>
                <a:pt x="761162" y="246858"/>
              </a:lnTo>
              <a:lnTo>
                <a:pt x="0" y="246858"/>
              </a:lnTo>
              <a:lnTo>
                <a:pt x="0" y="36224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BBBECA-5A09-4E9C-B798-9164DC6B4A2A}">
      <dsp:nvSpPr>
        <dsp:cNvPr id="0" name=""/>
        <dsp:cNvSpPr/>
      </dsp:nvSpPr>
      <dsp:spPr>
        <a:xfrm>
          <a:off x="2908002" y="980160"/>
          <a:ext cx="1522325" cy="36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858"/>
              </a:lnTo>
              <a:lnTo>
                <a:pt x="1522325" y="246858"/>
              </a:lnTo>
              <a:lnTo>
                <a:pt x="1522325" y="36224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9BF05-59F8-4E08-A61B-B9A561CE026E}">
      <dsp:nvSpPr>
        <dsp:cNvPr id="0" name=""/>
        <dsp:cNvSpPr/>
      </dsp:nvSpPr>
      <dsp:spPr>
        <a:xfrm>
          <a:off x="1385676" y="2133321"/>
          <a:ext cx="761162" cy="3622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858"/>
              </a:lnTo>
              <a:lnTo>
                <a:pt x="761162" y="246858"/>
              </a:lnTo>
              <a:lnTo>
                <a:pt x="761162" y="36224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E0DA5-9FDC-44F4-9E1A-EB986ED41E50}">
      <dsp:nvSpPr>
        <dsp:cNvPr id="0" name=""/>
        <dsp:cNvSpPr/>
      </dsp:nvSpPr>
      <dsp:spPr>
        <a:xfrm>
          <a:off x="624514" y="2133321"/>
          <a:ext cx="761162" cy="362244"/>
        </a:xfrm>
        <a:custGeom>
          <a:avLst/>
          <a:gdLst/>
          <a:ahLst/>
          <a:cxnLst/>
          <a:rect l="0" t="0" r="0" b="0"/>
          <a:pathLst>
            <a:path>
              <a:moveTo>
                <a:pt x="761162" y="0"/>
              </a:moveTo>
              <a:lnTo>
                <a:pt x="761162" y="246858"/>
              </a:lnTo>
              <a:lnTo>
                <a:pt x="0" y="246858"/>
              </a:lnTo>
              <a:lnTo>
                <a:pt x="0" y="36224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0A208-4329-4744-BF39-F2FFBDA636B5}">
      <dsp:nvSpPr>
        <dsp:cNvPr id="0" name=""/>
        <dsp:cNvSpPr/>
      </dsp:nvSpPr>
      <dsp:spPr>
        <a:xfrm>
          <a:off x="1385676" y="980160"/>
          <a:ext cx="1522325" cy="362244"/>
        </a:xfrm>
        <a:custGeom>
          <a:avLst/>
          <a:gdLst/>
          <a:ahLst/>
          <a:cxnLst/>
          <a:rect l="0" t="0" r="0" b="0"/>
          <a:pathLst>
            <a:path>
              <a:moveTo>
                <a:pt x="1522325" y="0"/>
              </a:moveTo>
              <a:lnTo>
                <a:pt x="1522325" y="246858"/>
              </a:lnTo>
              <a:lnTo>
                <a:pt x="0" y="246858"/>
              </a:lnTo>
              <a:lnTo>
                <a:pt x="0" y="36224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BB110A-64A6-491C-8C8B-B517A0C235F7}">
      <dsp:nvSpPr>
        <dsp:cNvPr id="0" name=""/>
        <dsp:cNvSpPr/>
      </dsp:nvSpPr>
      <dsp:spPr>
        <a:xfrm>
          <a:off x="2285232" y="189242"/>
          <a:ext cx="1245539" cy="790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94775-8FBA-4663-BF38-9403B997B9FC}">
      <dsp:nvSpPr>
        <dsp:cNvPr id="0" name=""/>
        <dsp:cNvSpPr/>
      </dsp:nvSpPr>
      <dsp:spPr>
        <a:xfrm>
          <a:off x="2423626" y="320716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Monitoring Solutions</a:t>
          </a:r>
        </a:p>
      </dsp:txBody>
      <dsp:txXfrm>
        <a:off x="2446791" y="343881"/>
        <a:ext cx="1199209" cy="744587"/>
      </dsp:txXfrm>
    </dsp:sp>
    <dsp:sp modelId="{4D7787E4-6DE9-4E0D-8607-39D25C7294DA}">
      <dsp:nvSpPr>
        <dsp:cNvPr id="0" name=""/>
        <dsp:cNvSpPr/>
      </dsp:nvSpPr>
      <dsp:spPr>
        <a:xfrm>
          <a:off x="762907" y="1342404"/>
          <a:ext cx="1245539" cy="7909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B76F5E-6E66-4901-8692-554A57DFEEDC}">
      <dsp:nvSpPr>
        <dsp:cNvPr id="0" name=""/>
        <dsp:cNvSpPr/>
      </dsp:nvSpPr>
      <dsp:spPr>
        <a:xfrm>
          <a:off x="901300" y="1473878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Technological Solutions</a:t>
          </a:r>
        </a:p>
      </dsp:txBody>
      <dsp:txXfrm>
        <a:off x="924465" y="1497043"/>
        <a:ext cx="1199209" cy="744587"/>
      </dsp:txXfrm>
    </dsp:sp>
    <dsp:sp modelId="{A3FB1E59-C332-4884-995F-993752713B3F}">
      <dsp:nvSpPr>
        <dsp:cNvPr id="0" name=""/>
        <dsp:cNvSpPr/>
      </dsp:nvSpPr>
      <dsp:spPr>
        <a:xfrm>
          <a:off x="1744" y="2495566"/>
          <a:ext cx="1245539" cy="7909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9E8CE-E56A-4982-8330-10819E556DC6}">
      <dsp:nvSpPr>
        <dsp:cNvPr id="0" name=""/>
        <dsp:cNvSpPr/>
      </dsp:nvSpPr>
      <dsp:spPr>
        <a:xfrm>
          <a:off x="140137" y="2627039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Camera Based Monitoring</a:t>
          </a:r>
        </a:p>
      </dsp:txBody>
      <dsp:txXfrm>
        <a:off x="163302" y="2650204"/>
        <a:ext cx="1199209" cy="744587"/>
      </dsp:txXfrm>
    </dsp:sp>
    <dsp:sp modelId="{298136B3-1CB1-41DE-81AA-4521AF7632D5}">
      <dsp:nvSpPr>
        <dsp:cNvPr id="0" name=""/>
        <dsp:cNvSpPr/>
      </dsp:nvSpPr>
      <dsp:spPr>
        <a:xfrm>
          <a:off x="1524070" y="2495566"/>
          <a:ext cx="1245539" cy="7909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0342B-D4E5-476E-92DD-D5D97A01D579}">
      <dsp:nvSpPr>
        <dsp:cNvPr id="0" name=""/>
        <dsp:cNvSpPr/>
      </dsp:nvSpPr>
      <dsp:spPr>
        <a:xfrm>
          <a:off x="1662463" y="2627039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Sensor Based Monitoring</a:t>
          </a:r>
        </a:p>
      </dsp:txBody>
      <dsp:txXfrm>
        <a:off x="1685628" y="2650204"/>
        <a:ext cx="1199209" cy="744587"/>
      </dsp:txXfrm>
    </dsp:sp>
    <dsp:sp modelId="{A4C0D83F-2378-4226-BA4C-27413202F7F8}">
      <dsp:nvSpPr>
        <dsp:cNvPr id="0" name=""/>
        <dsp:cNvSpPr/>
      </dsp:nvSpPr>
      <dsp:spPr>
        <a:xfrm>
          <a:off x="3807558" y="1342404"/>
          <a:ext cx="1245539" cy="7909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61882-0EEB-4EAC-87EC-3C30369BADAA}">
      <dsp:nvSpPr>
        <dsp:cNvPr id="0" name=""/>
        <dsp:cNvSpPr/>
      </dsp:nvSpPr>
      <dsp:spPr>
        <a:xfrm>
          <a:off x="3945951" y="1473878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Manual</a:t>
          </a:r>
          <a:r>
            <a:rPr lang="en-US" sz="1200" kern="1200" baseline="0" dirty="0"/>
            <a:t> Solutions</a:t>
          </a:r>
          <a:endParaRPr lang="en-US" sz="1200" kern="1200" dirty="0"/>
        </a:p>
      </dsp:txBody>
      <dsp:txXfrm>
        <a:off x="3969116" y="1497043"/>
        <a:ext cx="1199209" cy="744587"/>
      </dsp:txXfrm>
    </dsp:sp>
    <dsp:sp modelId="{BB7135E6-4D9D-4CC3-A65E-21387B47AC7C}">
      <dsp:nvSpPr>
        <dsp:cNvPr id="0" name=""/>
        <dsp:cNvSpPr/>
      </dsp:nvSpPr>
      <dsp:spPr>
        <a:xfrm>
          <a:off x="3046395" y="2495566"/>
          <a:ext cx="1245539" cy="7909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7FD60-E5E6-4A8D-9F72-B98C9198E081}">
      <dsp:nvSpPr>
        <dsp:cNvPr id="0" name=""/>
        <dsp:cNvSpPr/>
      </dsp:nvSpPr>
      <dsp:spPr>
        <a:xfrm>
          <a:off x="3184788" y="2627039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Nursing/Caretaker staff</a:t>
          </a:r>
        </a:p>
      </dsp:txBody>
      <dsp:txXfrm>
        <a:off x="3207953" y="2650204"/>
        <a:ext cx="1199209" cy="744587"/>
      </dsp:txXfrm>
    </dsp:sp>
    <dsp:sp modelId="{5493482C-93C2-4F90-BEAD-7E36C40D2B2D}">
      <dsp:nvSpPr>
        <dsp:cNvPr id="0" name=""/>
        <dsp:cNvSpPr/>
      </dsp:nvSpPr>
      <dsp:spPr>
        <a:xfrm>
          <a:off x="4568721" y="2495566"/>
          <a:ext cx="1245539" cy="7909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2BECC-29BD-4566-9663-BF623B79141F}">
      <dsp:nvSpPr>
        <dsp:cNvPr id="0" name=""/>
        <dsp:cNvSpPr/>
      </dsp:nvSpPr>
      <dsp:spPr>
        <a:xfrm>
          <a:off x="4707114" y="2627039"/>
          <a:ext cx="1245539" cy="790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Family Members</a:t>
          </a:r>
        </a:p>
      </dsp:txBody>
      <dsp:txXfrm>
        <a:off x="4730279" y="2650204"/>
        <a:ext cx="1199209" cy="74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https://www.ncbi.nlm.nih.gov/pmc/articles/PMC8794165/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8d4f42de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a8d4f42de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8d4f42de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a8d4f42de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075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8d4f42de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a8d4f42de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966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https://www.ncbi.nlm.nih.gov/pmc/articles/PMC10131573/</a:t>
            </a:r>
            <a:endParaRPr dirty="0"/>
          </a:p>
        </p:txBody>
      </p:sp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8ce0421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a8ce0421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7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8ce0421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a8ce0421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0119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8ce0421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a8ce0421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86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1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14" name="Google Shape;14;p1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 r="2930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9803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8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9803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0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3" name="Google Shape;33;p20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0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2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2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 i="0" u="none" strike="noStrike" cap="none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58" name="Google Shape;58;p22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9803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0.jpg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3.jpeg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8.jp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2.jpeg"/><Relationship Id="rId10" Type="http://schemas.openxmlformats.org/officeDocument/2006/relationships/image" Target="../media/image7.jpeg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816850" y="4363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600" dirty="0">
                <a:solidFill>
                  <a:srgbClr val="007A97"/>
                </a:solidFill>
              </a:rPr>
              <a:t>INTRODUCTION</a:t>
            </a:r>
            <a:br>
              <a:rPr lang="en-US" sz="3600" dirty="0">
                <a:solidFill>
                  <a:srgbClr val="007A97"/>
                </a:solidFill>
              </a:rPr>
            </a:br>
            <a:r>
              <a:rPr lang="en-US" dirty="0">
                <a:solidFill>
                  <a:srgbClr val="007A97"/>
                </a:solidFill>
              </a:rPr>
              <a:t>BACKGROUND</a:t>
            </a:r>
            <a:endParaRPr sz="3600" dirty="0">
              <a:solidFill>
                <a:srgbClr val="007A97"/>
              </a:solidFill>
            </a:endParaRPr>
          </a:p>
        </p:txBody>
      </p:sp>
      <p:sp>
        <p:nvSpPr>
          <p:cNvPr id="64" name="Google Shape;64;p1"/>
          <p:cNvSpPr/>
          <p:nvPr/>
        </p:nvSpPr>
        <p:spPr>
          <a:xfrm rot="10800000">
            <a:off x="52457" y="1613051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019925" y="1627400"/>
            <a:ext cx="2523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2800" b="0" i="0" u="none" strike="noStrike" cap="none">
                <a:solidFill>
                  <a:schemeClr val="accent6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50 Million People</a:t>
            </a:r>
            <a:endParaRPr/>
          </a:p>
        </p:txBody>
      </p:sp>
      <p:sp>
        <p:nvSpPr>
          <p:cNvPr id="66" name="Google Shape;66;p1"/>
          <p:cNvSpPr txBox="1"/>
          <p:nvPr/>
        </p:nvSpPr>
        <p:spPr>
          <a:xfrm>
            <a:off x="1019924" y="2053589"/>
            <a:ext cx="321244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Have epilepsy around the world</a:t>
            </a:r>
            <a:endParaRPr sz="1600" dirty="0">
              <a:latin typeface="Cabin Condensed SemiBold" panose="020B0604020202020204" charset="0"/>
              <a:cs typeface="Myanmar Text" panose="020B0502040204020203" pitchFamily="34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1015568" y="2631069"/>
            <a:ext cx="2763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2800" b="0" i="0" u="none" strike="noStrike" cap="none">
                <a:solidFill>
                  <a:srgbClr val="404885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9.9 per 1000 People</a:t>
            </a:r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1015568" y="3057258"/>
            <a:ext cx="3085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Prevalence of epilepsy in Pakistan</a:t>
            </a:r>
            <a:endParaRPr sz="1600" dirty="0">
              <a:latin typeface="Cabin Condensed SemiBold" panose="020B0604020202020204" charset="0"/>
              <a:cs typeface="Myanmar Text" panose="020B0502040204020203" pitchFamily="34" charset="0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008525" y="3822511"/>
            <a:ext cx="333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2800" dirty="0">
                <a:solidFill>
                  <a:srgbClr val="14427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Risk of Premature Death</a:t>
            </a:r>
            <a:endParaRPr dirty="0">
              <a:solidFill>
                <a:srgbClr val="14427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endParaRPr sz="2800" dirty="0">
              <a:solidFill>
                <a:srgbClr val="14427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1019922" y="4065375"/>
            <a:ext cx="3081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r>
              <a:rPr lang="en-US" sz="1600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3x more than general population</a:t>
            </a:r>
            <a:endParaRPr sz="16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endParaRPr sz="1800" dirty="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71" name="Google Shape;71;p1"/>
          <p:cNvSpPr/>
          <p:nvPr/>
        </p:nvSpPr>
        <p:spPr>
          <a:xfrm rot="10800000">
            <a:off x="52457" y="2620532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 rot="10800000">
            <a:off x="52457" y="362801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144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44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1"/>
          <p:cNvGrpSpPr/>
          <p:nvPr/>
        </p:nvGrpSpPr>
        <p:grpSpPr>
          <a:xfrm>
            <a:off x="206262" y="1836142"/>
            <a:ext cx="491123" cy="296967"/>
            <a:chOff x="1473988" y="4609025"/>
            <a:chExt cx="457199" cy="304800"/>
          </a:xfrm>
        </p:grpSpPr>
        <p:sp>
          <p:nvSpPr>
            <p:cNvPr id="74" name="Google Shape;74;p1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"/>
          <p:cNvSpPr/>
          <p:nvPr/>
        </p:nvSpPr>
        <p:spPr>
          <a:xfrm>
            <a:off x="238842" y="2780784"/>
            <a:ext cx="406908" cy="400050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rgbClr val="2A3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"/>
          <p:cNvGrpSpPr/>
          <p:nvPr/>
        </p:nvGrpSpPr>
        <p:grpSpPr>
          <a:xfrm>
            <a:off x="257395" y="3863864"/>
            <a:ext cx="378750" cy="277698"/>
            <a:chOff x="4610450" y="3703750"/>
            <a:chExt cx="453050" cy="332175"/>
          </a:xfrm>
        </p:grpSpPr>
        <p:sp>
          <p:nvSpPr>
            <p:cNvPr id="82" name="Google Shape;82;p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4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4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8d4f42ded_0_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47" name="Google Shape;347;g2a8d4f42ded_0_9"/>
          <p:cNvSpPr txBox="1"/>
          <p:nvPr/>
        </p:nvSpPr>
        <p:spPr>
          <a:xfrm>
            <a:off x="1639403" y="338924"/>
            <a:ext cx="5865300" cy="101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WHY CAMERA BASED APPROACH IS OPTIMAL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E5A9BA9-C479-4908-8094-145FEB347789}"/>
              </a:ext>
            </a:extLst>
          </p:cNvPr>
          <p:cNvGrpSpPr/>
          <p:nvPr/>
        </p:nvGrpSpPr>
        <p:grpSpPr>
          <a:xfrm>
            <a:off x="1639403" y="1973723"/>
            <a:ext cx="1636800" cy="1992033"/>
            <a:chOff x="694553" y="1435537"/>
            <a:chExt cx="1889700" cy="2299820"/>
          </a:xfrm>
        </p:grpSpPr>
        <p:sp>
          <p:nvSpPr>
            <p:cNvPr id="349" name="Google Shape;349;g2a8d4f42ded_0_9"/>
            <p:cNvSpPr/>
            <p:nvPr/>
          </p:nvSpPr>
          <p:spPr>
            <a:xfrm>
              <a:off x="694553" y="1435537"/>
              <a:ext cx="1889700" cy="17766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0" name="Picture 2" descr="Inability to speak Generic color fill icon">
              <a:extLst>
                <a:ext uri="{FF2B5EF4-FFF2-40B4-BE49-F238E27FC236}">
                  <a16:creationId xmlns:a16="http://schemas.microsoft.com/office/drawing/2014/main" id="{EB47A97E-42B8-469B-96A4-DDB008A5A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603" y="1659037"/>
              <a:ext cx="1329600" cy="132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DEA731-2555-40E3-BCD2-C5381FEB805E}"/>
                </a:ext>
              </a:extLst>
            </p:cNvPr>
            <p:cNvSpPr txBox="1"/>
            <p:nvPr/>
          </p:nvSpPr>
          <p:spPr>
            <a:xfrm>
              <a:off x="694553" y="3212137"/>
              <a:ext cx="188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Non-intrusive and non-allergic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3194E8-6CE6-4776-8A90-ED696D794BD4}"/>
              </a:ext>
            </a:extLst>
          </p:cNvPr>
          <p:cNvGrpSpPr/>
          <p:nvPr/>
        </p:nvGrpSpPr>
        <p:grpSpPr>
          <a:xfrm>
            <a:off x="3666101" y="1973723"/>
            <a:ext cx="1636800" cy="1992033"/>
            <a:chOff x="2747753" y="1435537"/>
            <a:chExt cx="1889700" cy="2299820"/>
          </a:xfrm>
        </p:grpSpPr>
        <p:sp>
          <p:nvSpPr>
            <p:cNvPr id="13" name="Google Shape;349;g2a8d4f42ded_0_9">
              <a:extLst>
                <a:ext uri="{FF2B5EF4-FFF2-40B4-BE49-F238E27FC236}">
                  <a16:creationId xmlns:a16="http://schemas.microsoft.com/office/drawing/2014/main" id="{6886D6FC-919F-447A-B768-7F6700B6F7F9}"/>
                </a:ext>
              </a:extLst>
            </p:cNvPr>
            <p:cNvSpPr/>
            <p:nvPr/>
          </p:nvSpPr>
          <p:spPr>
            <a:xfrm>
              <a:off x="2747753" y="1435537"/>
              <a:ext cx="1889700" cy="17766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EE4FF-DEDB-4103-A68D-3C4ACE59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4203" y="1633104"/>
              <a:ext cx="1336800" cy="1336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CEC8C9-04F1-4966-B585-14407B6CEB33}"/>
                </a:ext>
              </a:extLst>
            </p:cNvPr>
            <p:cNvSpPr txBox="1"/>
            <p:nvPr/>
          </p:nvSpPr>
          <p:spPr>
            <a:xfrm>
              <a:off x="2747753" y="3212137"/>
              <a:ext cx="188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 effective solution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E03E3-2E21-4375-91FC-92C544BB8C72}"/>
              </a:ext>
            </a:extLst>
          </p:cNvPr>
          <p:cNvGrpSpPr/>
          <p:nvPr/>
        </p:nvGrpSpPr>
        <p:grpSpPr>
          <a:xfrm>
            <a:off x="5692800" y="1973723"/>
            <a:ext cx="1636800" cy="1992033"/>
            <a:chOff x="4747950" y="1435537"/>
            <a:chExt cx="1889700" cy="22998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AEB394D-0412-4E22-AE72-A8836E9BD8DF}"/>
                </a:ext>
              </a:extLst>
            </p:cNvPr>
            <p:cNvGrpSpPr/>
            <p:nvPr/>
          </p:nvGrpSpPr>
          <p:grpSpPr>
            <a:xfrm>
              <a:off x="4747950" y="1435537"/>
              <a:ext cx="1889700" cy="1776600"/>
              <a:chOff x="4747950" y="1435537"/>
              <a:chExt cx="1889700" cy="1776600"/>
            </a:xfrm>
          </p:grpSpPr>
          <p:sp>
            <p:nvSpPr>
              <p:cNvPr id="17" name="Google Shape;349;g2a8d4f42ded_0_9">
                <a:extLst>
                  <a:ext uri="{FF2B5EF4-FFF2-40B4-BE49-F238E27FC236}">
                    <a16:creationId xmlns:a16="http://schemas.microsoft.com/office/drawing/2014/main" id="{20030888-B1CD-4A7B-8A6C-0C5F93EC894A}"/>
                  </a:ext>
                </a:extLst>
              </p:cNvPr>
              <p:cNvSpPr/>
              <p:nvPr/>
            </p:nvSpPr>
            <p:spPr>
              <a:xfrm>
                <a:off x="4747950" y="1435537"/>
                <a:ext cx="1889700" cy="1776600"/>
              </a:xfrm>
              <a:prstGeom prst="ellipse">
                <a:avLst/>
              </a:prstGeom>
              <a:solidFill>
                <a:schemeClr val="lt2"/>
              </a:solidFill>
              <a:ln w="254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7FEE88-DD43-470E-BB21-E7D071E19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8000" y="1659037"/>
                <a:ext cx="1329600" cy="13296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0731C8-0704-4B2B-B25D-C115EF041F95}"/>
                </a:ext>
              </a:extLst>
            </p:cNvPr>
            <p:cNvSpPr txBox="1"/>
            <p:nvPr/>
          </p:nvSpPr>
          <p:spPr>
            <a:xfrm>
              <a:off x="4747950" y="3212137"/>
              <a:ext cx="1889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Remote visual monitoring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>
            <a:spLocks noGrp="1"/>
          </p:cNvSpPr>
          <p:nvPr>
            <p:ph type="sldNum" idx="12"/>
          </p:nvPr>
        </p:nvSpPr>
        <p:spPr>
          <a:xfrm>
            <a:off x="8618145" y="4744022"/>
            <a:ext cx="334880" cy="26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3" name="Google Shape;193;p9"/>
          <p:cNvSpPr/>
          <p:nvPr/>
        </p:nvSpPr>
        <p:spPr>
          <a:xfrm rot="10800000" flipH="1">
            <a:off x="7112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0057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918304" y="4439546"/>
            <a:ext cx="1618490" cy="531943"/>
          </a:xfrm>
          <a:custGeom>
            <a:avLst/>
            <a:gdLst/>
            <a:ahLst/>
            <a:cxnLst/>
            <a:rect l="l" t="t" r="r" b="b"/>
            <a:pathLst>
              <a:path w="1914759" h="677638" extrusionOk="0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7112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7112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9"/>
          <p:cNvGrpSpPr/>
          <p:nvPr/>
        </p:nvGrpSpPr>
        <p:grpSpPr>
          <a:xfrm>
            <a:off x="1050018" y="1178997"/>
            <a:ext cx="1362946" cy="1326222"/>
            <a:chOff x="1493520" y="883920"/>
            <a:chExt cx="1506583" cy="1689463"/>
          </a:xfrm>
        </p:grpSpPr>
        <p:sp>
          <p:nvSpPr>
            <p:cNvPr id="198" name="Google Shape;198;p9"/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 cap="flat" cmpd="sng">
              <a:solidFill>
                <a:srgbClr val="14427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1528355" y="1114695"/>
              <a:ext cx="1428204" cy="124532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9"/>
          <p:cNvSpPr txBox="1"/>
          <p:nvPr/>
        </p:nvSpPr>
        <p:spPr>
          <a:xfrm>
            <a:off x="711249" y="2505219"/>
            <a:ext cx="203260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Epihunter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Cabin Condensed SemiBold" panose="020B0604020202020204" charset="0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Cost: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 $825.91 – $1,515.91</a:t>
            </a:r>
            <a:endParaRPr sz="1200" b="0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Detector Location: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Scalp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Technique: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EEG Signal</a:t>
            </a:r>
            <a:endParaRPr sz="1200" b="1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202" name="Google Shape;202;p9"/>
          <p:cNvSpPr/>
          <p:nvPr/>
        </p:nvSpPr>
        <p:spPr>
          <a:xfrm rot="10800000" flipH="1">
            <a:off x="3580199" y="3800682"/>
            <a:ext cx="2032602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3787254" y="4439546"/>
            <a:ext cx="1618491" cy="531943"/>
          </a:xfrm>
          <a:custGeom>
            <a:avLst/>
            <a:gdLst/>
            <a:ahLst/>
            <a:cxnLst/>
            <a:rect l="l" t="t" r="r" b="b"/>
            <a:pathLst>
              <a:path w="1914759" h="677638" extrusionOk="0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3580200" y="2030104"/>
            <a:ext cx="2032602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3580199" y="2030104"/>
            <a:ext cx="2032602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3918968" y="1178997"/>
            <a:ext cx="1362947" cy="1326222"/>
            <a:chOff x="1493520" y="883920"/>
            <a:chExt cx="1506583" cy="1689463"/>
          </a:xfrm>
        </p:grpSpPr>
        <p:sp>
          <p:nvSpPr>
            <p:cNvPr id="207" name="Google Shape;207;p9"/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 cap="flat" cmpd="sng">
              <a:solidFill>
                <a:srgbClr val="22577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 rot="-5400000">
              <a:off x="1528355" y="1114695"/>
              <a:ext cx="1428204" cy="124532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5">
                <a:alphaModFix/>
              </a:blip>
              <a:stretch>
                <a:fillRect l="2998" t="2998" r="2998" b="2999"/>
              </a:stretch>
            </a:blip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580199" y="2505219"/>
            <a:ext cx="2032602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Embrace 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Cost: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 $249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Subscription: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$9.90-$44.90</a:t>
            </a:r>
            <a:endParaRPr sz="1200" b="1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Detector Location: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Wrist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Technique: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Sensors</a:t>
            </a:r>
            <a:endParaRPr sz="1200" b="0" i="0" u="none" strike="noStrike" cap="none" dirty="0">
              <a:solidFill>
                <a:srgbClr val="000000"/>
              </a:solidFill>
              <a:latin typeface="Cabin Condensed SemiBold" panose="020B0604020202020204" charset="0"/>
              <a:cs typeface="Myanmar Text" panose="020B0502040204020203" pitchFamily="34" charset="0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 rot="10800000" flipH="1">
            <a:off x="64491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656204" y="4439546"/>
            <a:ext cx="1618490" cy="531943"/>
          </a:xfrm>
          <a:custGeom>
            <a:avLst/>
            <a:gdLst/>
            <a:ahLst/>
            <a:cxnLst/>
            <a:rect l="l" t="t" r="r" b="b"/>
            <a:pathLst>
              <a:path w="1914759" h="677638" extrusionOk="0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4491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4491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6787918" y="1178997"/>
            <a:ext cx="1362946" cy="1326222"/>
            <a:chOff x="1493520" y="883920"/>
            <a:chExt cx="1506583" cy="1689463"/>
          </a:xfrm>
        </p:grpSpPr>
        <p:sp>
          <p:nvSpPr>
            <p:cNvPr id="216" name="Google Shape;216;p9"/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 cap="flat" cmpd="sng">
              <a:solidFill>
                <a:srgbClr val="22577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 rot="-5400000">
              <a:off x="1528355" y="1114695"/>
              <a:ext cx="1428204" cy="124532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6449149" y="2505219"/>
            <a:ext cx="2032601" cy="121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SAMi</a:t>
            </a:r>
            <a:endParaRPr sz="2000" b="1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Cost: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 Rs 1,14,00.00</a:t>
            </a:r>
            <a:endParaRPr sz="1200" b="0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Detector Location: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Wall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Technique: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Vision</a:t>
            </a:r>
            <a:endParaRPr sz="1200" b="0" i="0" u="none" strike="noStrike" cap="none" dirty="0">
              <a:solidFill>
                <a:srgbClr val="000000"/>
              </a:solidFill>
              <a:latin typeface="Cabin Condensed SemiBold" panose="020B0604020202020204" charset="0"/>
              <a:cs typeface="Myanmar Text" panose="020B0502040204020203" pitchFamily="34" charset="0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601528" y="347944"/>
            <a:ext cx="4616406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RECENT</a:t>
            </a:r>
            <a:r>
              <a:rPr lang="en-US" sz="3200" b="0" i="0" u="none" strike="noStrike" cap="none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 MARKET PROJECTS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8d4f42ded_0_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47" name="Google Shape;347;g2a8d4f42ded_0_9"/>
          <p:cNvSpPr txBox="1"/>
          <p:nvPr/>
        </p:nvSpPr>
        <p:spPr>
          <a:xfrm>
            <a:off x="1639403" y="338924"/>
            <a:ext cx="5865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UNIQUE APPLICATION FEATURE</a:t>
            </a:r>
            <a:endParaRPr/>
          </a:p>
        </p:txBody>
      </p:sp>
      <p:sp>
        <p:nvSpPr>
          <p:cNvPr id="349" name="Google Shape;349;g2a8d4f42ded_0_9"/>
          <p:cNvSpPr/>
          <p:nvPr/>
        </p:nvSpPr>
        <p:spPr>
          <a:xfrm>
            <a:off x="3723995" y="1262737"/>
            <a:ext cx="1889700" cy="17766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a8d4f42ded_0_9"/>
          <p:cNvSpPr txBox="1"/>
          <p:nvPr/>
        </p:nvSpPr>
        <p:spPr>
          <a:xfrm>
            <a:off x="3723995" y="3143790"/>
            <a:ext cx="18897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Personalized Machine Learning Approach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Our focus is on personalized model techniques rather than a one-fit-all approach.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</p:txBody>
      </p:sp>
      <p:pic>
        <p:nvPicPr>
          <p:cNvPr id="357" name="Google Shape;357;g2a8d4f42ded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7904" y="1770038"/>
            <a:ext cx="761942" cy="761942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23863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8"/>
          <p:cNvGrpSpPr/>
          <p:nvPr/>
        </p:nvGrpSpPr>
        <p:grpSpPr>
          <a:xfrm>
            <a:off x="378269" y="765700"/>
            <a:ext cx="2349139" cy="2029139"/>
            <a:chOff x="287383" y="571547"/>
            <a:chExt cx="2569029" cy="4134748"/>
          </a:xfrm>
        </p:grpSpPr>
        <p:sp>
          <p:nvSpPr>
            <p:cNvPr id="226" name="Google Shape;226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 txBox="1"/>
            <p:nvPr/>
          </p:nvSpPr>
          <p:spPr>
            <a:xfrm>
              <a:off x="431073" y="571547"/>
              <a:ext cx="931818" cy="789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01</a:t>
              </a:r>
              <a:endParaRPr/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HOME HEALTHCARE</a:t>
              </a:r>
              <a:endParaRPr/>
            </a:p>
          </p:txBody>
        </p:sp>
        <p:pic>
          <p:nvPicPr>
            <p:cNvPr id="232" name="Google Shape;23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30840" y="2141058"/>
              <a:ext cx="1209513" cy="20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8"/>
          <p:cNvSpPr txBox="1">
            <a:spLocks noGrp="1"/>
          </p:cNvSpPr>
          <p:nvPr>
            <p:ph type="sldNum" idx="12"/>
          </p:nvPr>
        </p:nvSpPr>
        <p:spPr>
          <a:xfrm>
            <a:off x="8511727" y="4888935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34" name="Google Shape;234;p8"/>
          <p:cNvGrpSpPr/>
          <p:nvPr/>
        </p:nvGrpSpPr>
        <p:grpSpPr>
          <a:xfrm>
            <a:off x="355406" y="2925713"/>
            <a:ext cx="2349139" cy="2029139"/>
            <a:chOff x="287383" y="571547"/>
            <a:chExt cx="2569029" cy="4134748"/>
          </a:xfrm>
        </p:grpSpPr>
        <p:sp>
          <p:nvSpPr>
            <p:cNvPr id="235" name="Google Shape;235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04</a:t>
              </a: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REMOTE MONITORING</a:t>
              </a:r>
              <a:endParaRPr/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3296399" y="765700"/>
            <a:ext cx="2420981" cy="2029139"/>
            <a:chOff x="287383" y="571547"/>
            <a:chExt cx="2647596" cy="4134748"/>
          </a:xfrm>
        </p:grpSpPr>
        <p:sp>
          <p:nvSpPr>
            <p:cNvPr id="242" name="Google Shape;242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02</a:t>
              </a:r>
              <a:endParaRPr/>
            </a:p>
          </p:txBody>
        </p:sp>
        <p:sp>
          <p:nvSpPr>
            <p:cNvPr id="246" name="Google Shape;246;p8"/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HOSPITALS</a:t>
              </a:r>
              <a:endParaRPr dirty="0"/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3273536" y="2925713"/>
            <a:ext cx="2349139" cy="2029139"/>
            <a:chOff x="287383" y="571547"/>
            <a:chExt cx="2569029" cy="4134748"/>
          </a:xfrm>
        </p:grpSpPr>
        <p:sp>
          <p:nvSpPr>
            <p:cNvPr id="249" name="Google Shape;249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05</a:t>
              </a: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RESEARCH AND DEV</a:t>
              </a:r>
              <a:endParaRPr/>
            </a:p>
          </p:txBody>
        </p:sp>
      </p:grpSp>
      <p:pic>
        <p:nvPicPr>
          <p:cNvPr id="255" name="Google Shape;25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0008" y="1538957"/>
            <a:ext cx="963984" cy="989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8"/>
          <p:cNvGrpSpPr/>
          <p:nvPr/>
        </p:nvGrpSpPr>
        <p:grpSpPr>
          <a:xfrm>
            <a:off x="6223828" y="765700"/>
            <a:ext cx="2420981" cy="2029139"/>
            <a:chOff x="287383" y="571547"/>
            <a:chExt cx="2647596" cy="4134748"/>
          </a:xfrm>
        </p:grpSpPr>
        <p:sp>
          <p:nvSpPr>
            <p:cNvPr id="257" name="Google Shape;257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03</a:t>
              </a:r>
              <a:endParaRPr/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CAR</a:t>
              </a:r>
              <a:r>
                <a:rPr lang="en-US" sz="1400" b="1" i="0" u="none" strike="noStrike" cap="none" dirty="0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E CENTERS</a:t>
              </a:r>
              <a:endParaRPr dirty="0"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6218383" y="2925713"/>
            <a:ext cx="2357651" cy="2029139"/>
            <a:chOff x="287383" y="571547"/>
            <a:chExt cx="2578338" cy="4134748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06</a:t>
              </a:r>
              <a:endParaRPr/>
            </a:p>
          </p:txBody>
        </p:sp>
        <p:sp>
          <p:nvSpPr>
            <p:cNvPr id="268" name="Google Shape;268;p8"/>
            <p:cNvSpPr txBox="1"/>
            <p:nvPr/>
          </p:nvSpPr>
          <p:spPr>
            <a:xfrm>
              <a:off x="660273" y="1247315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WORKPLACE SAFETY</a:t>
              </a:r>
              <a:endParaRPr/>
            </a:p>
          </p:txBody>
        </p:sp>
      </p:grpSp>
      <p:pic>
        <p:nvPicPr>
          <p:cNvPr id="270" name="Google Shape;27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0399" y="1535942"/>
            <a:ext cx="1097281" cy="10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71049" y="3661326"/>
            <a:ext cx="1050311" cy="106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24842" y="3721280"/>
            <a:ext cx="900003" cy="9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959620" y="3663418"/>
            <a:ext cx="1191449" cy="102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8"/>
          <p:cNvSpPr txBox="1"/>
          <p:nvPr/>
        </p:nvSpPr>
        <p:spPr>
          <a:xfrm>
            <a:off x="544499" y="131468"/>
            <a:ext cx="2729037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APPLICATION AREAS</a:t>
            </a:r>
            <a:endParaRPr dirty="0"/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8d4f42ded_0_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3FE3E6-9B05-4806-B94B-CC47EC35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"/>
          <p:cNvSpPr txBox="1">
            <a:spLocks noGrp="1"/>
          </p:cNvSpPr>
          <p:nvPr>
            <p:ph type="ctrTitle" idx="4294967295"/>
          </p:nvPr>
        </p:nvSpPr>
        <p:spPr>
          <a:xfrm>
            <a:off x="1351246" y="2214300"/>
            <a:ext cx="43983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6000" b="0" i="0" u="none" strike="noStrike" cap="none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THANKS!</a:t>
            </a:r>
            <a:endParaRPr sz="6000" b="0" i="0" u="none" strike="noStrike" cap="none" dirty="0">
              <a:solidFill>
                <a:schemeClr val="accent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sp>
        <p:nvSpPr>
          <p:cNvPr id="433" name="Google Shape;433;p1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3600"/>
              <a:t>IOT-VISION ENABLED ASSISTANCE FOR </a:t>
            </a:r>
            <a:r>
              <a:rPr lang="en-US" sz="3600">
                <a:solidFill>
                  <a:srgbClr val="22577E"/>
                </a:solidFill>
              </a:rPr>
              <a:t>EPILEPTIC PATIENTS</a:t>
            </a:r>
            <a:endParaRPr sz="3600">
              <a:solidFill>
                <a:srgbClr val="22577E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TEAM PRESENTATION</a:t>
            </a:r>
            <a:endParaRPr>
              <a:solidFill>
                <a:schemeClr val="accent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5" name="Google Shape;95;p3"/>
          <p:cNvSpPr txBox="1"/>
          <p:nvPr/>
        </p:nvSpPr>
        <p:spPr>
          <a:xfrm>
            <a:off x="1872206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Muhammad Ali Murtaza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2020-CS-114</a:t>
            </a:r>
            <a:endParaRPr sz="800" b="0" i="0" u="none" strike="noStrike" cap="none" dirty="0">
              <a:solidFill>
                <a:schemeClr val="dk2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4256437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Zeshan Ayub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2020-CS-113</a:t>
            </a:r>
            <a:endParaRPr sz="800" b="0" i="0" u="none" strike="noStrike" cap="none" dirty="0">
              <a:solidFill>
                <a:schemeClr val="dk2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872199" y="3172882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Ali Tariq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</a:t>
            </a:r>
            <a:r>
              <a:rPr lang="en-US" sz="800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42</a:t>
            </a:r>
            <a:endParaRPr sz="800" b="0" i="0" u="none" strike="noStrike" cap="none" dirty="0">
              <a:solidFill>
                <a:schemeClr val="dk2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256429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Syed Azeem Ali Hashmi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2020-CS-156</a:t>
            </a:r>
            <a:endParaRPr sz="1400" b="0" i="0" u="none" strike="noStrike" cap="none" dirty="0">
              <a:solidFill>
                <a:srgbClr val="000000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299" y="1599950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8721" y="1599950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8714" y="2904106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2;p3">
            <a:extLst>
              <a:ext uri="{FF2B5EF4-FFF2-40B4-BE49-F238E27FC236}">
                <a16:creationId xmlns:a16="http://schemas.microsoft.com/office/drawing/2014/main" id="{41042398-01B7-91FD-8571-3CB65D1562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299" y="2904106"/>
            <a:ext cx="901800" cy="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577" y="1646936"/>
            <a:ext cx="3027023" cy="244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/>
        </p:nvSpPr>
        <p:spPr>
          <a:xfrm>
            <a:off x="622275" y="447250"/>
            <a:ext cx="4521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COST OF ILLNESS (COI)</a:t>
            </a:r>
            <a:endParaRPr sz="3200" dirty="0">
              <a:solidFill>
                <a:schemeClr val="accent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graphicFrame>
        <p:nvGraphicFramePr>
          <p:cNvPr id="110" name="Google Shape;110;p11"/>
          <p:cNvGraphicFramePr/>
          <p:nvPr>
            <p:extLst>
              <p:ext uri="{D42A27DB-BD31-4B8C-83A1-F6EECF244321}">
                <p14:modId xmlns:p14="http://schemas.microsoft.com/office/powerpoint/2010/main" val="3117814457"/>
              </p:ext>
            </p:extLst>
          </p:nvPr>
        </p:nvGraphicFramePr>
        <p:xfrm>
          <a:off x="417984" y="1636343"/>
          <a:ext cx="5225168" cy="244269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0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002830487"/>
                    </a:ext>
                  </a:extLst>
                </a:gridCol>
              </a:tblGrid>
              <a:tr h="61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Cost in Euro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(3 Months)</a:t>
                      </a:r>
                      <a:endParaRPr sz="1400" b="1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Cost in PKR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(3 Months)</a:t>
                      </a:r>
                      <a:endParaRPr sz="1400" b="1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Cost in PKR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(1 Month)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84751189"/>
                  </a:ext>
                </a:extLst>
              </a:tr>
              <a:tr h="61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bin Condensed SemiBold" panose="020B0604020202020204" charset="0"/>
                        </a:rPr>
                        <a:t>Focal</a:t>
                      </a: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€4911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15,21,542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5,07,180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bin Condensed SemiBold" panose="020B0604020202020204" charset="0"/>
                        </a:rPr>
                        <a:t>Genetic Generalized</a:t>
                      </a: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€2782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8,61,928</a:t>
                      </a:r>
                      <a:endParaRPr sz="120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2,87,309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bin Condensed SemiBold" panose="020B0604020202020204" charset="0"/>
                        </a:rPr>
                        <a:t>Unclassified Epilepsy</a:t>
                      </a: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€2598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8,04,921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2,68,307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4E8AA1-E6E2-7929-0A04-0EA9426859A6}"/>
              </a:ext>
            </a:extLst>
          </p:cNvPr>
          <p:cNvSpPr txBox="1"/>
          <p:nvPr/>
        </p:nvSpPr>
        <p:spPr>
          <a:xfrm>
            <a:off x="820589" y="4178561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Average COI is</a:t>
            </a:r>
            <a:r>
              <a:rPr lang="en-US" sz="2400" b="1" dirty="0">
                <a:solidFill>
                  <a:schemeClr val="accent6"/>
                </a:solidFill>
              </a:rPr>
              <a:t> PKR 3,54,265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85039-F8B1-6430-9367-C73ED8D9E982}"/>
              </a:ext>
            </a:extLst>
          </p:cNvPr>
          <p:cNvSpPr txBox="1"/>
          <p:nvPr/>
        </p:nvSpPr>
        <p:spPr>
          <a:xfrm>
            <a:off x="339634" y="1160855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bin Condensed SemiBold" panose="020B0604020202020204" charset="0"/>
              </a:rPr>
              <a:t>According to Emory University School of Medicine</a:t>
            </a:r>
          </a:p>
        </p:txBody>
      </p: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762488" y="630742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57779DA-1759-4B54-96B7-C8E51830F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932718"/>
              </p:ext>
            </p:extLst>
          </p:nvPr>
        </p:nvGraphicFramePr>
        <p:xfrm>
          <a:off x="2452800" y="2145600"/>
          <a:ext cx="4956000" cy="173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D506686-80B3-4B9C-93DB-42AC6BF80F64}"/>
              </a:ext>
            </a:extLst>
          </p:cNvPr>
          <p:cNvGrpSpPr/>
          <p:nvPr/>
        </p:nvGrpSpPr>
        <p:grpSpPr>
          <a:xfrm>
            <a:off x="2624437" y="1231552"/>
            <a:ext cx="1087200" cy="1317430"/>
            <a:chOff x="878400" y="1369050"/>
            <a:chExt cx="1087200" cy="1317430"/>
          </a:xfrm>
        </p:grpSpPr>
        <p:pic>
          <p:nvPicPr>
            <p:cNvPr id="1026" name="Picture 2" descr="Gravestone rip with cute ghost Halloween rip watercolor vector illustration element">
              <a:extLst>
                <a:ext uri="{FF2B5EF4-FFF2-40B4-BE49-F238E27FC236}">
                  <a16:creationId xmlns:a16="http://schemas.microsoft.com/office/drawing/2014/main" id="{85F79371-70B8-4AF5-A233-6C16781FA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738" y="1369050"/>
              <a:ext cx="977100" cy="977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7CBC7EE-F50F-405D-9E4F-AF3249609FD3}"/>
                </a:ext>
              </a:extLst>
            </p:cNvPr>
            <p:cNvSpPr txBox="1"/>
            <p:nvPr/>
          </p:nvSpPr>
          <p:spPr>
            <a:xfrm>
              <a:off x="878400" y="2236653"/>
              <a:ext cx="1087200" cy="449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High risk of death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74B013-0104-48DF-B9F6-DF862B3D51A6}"/>
              </a:ext>
            </a:extLst>
          </p:cNvPr>
          <p:cNvGrpSpPr/>
          <p:nvPr/>
        </p:nvGrpSpPr>
        <p:grpSpPr>
          <a:xfrm>
            <a:off x="401446" y="2331632"/>
            <a:ext cx="1438800" cy="1108935"/>
            <a:chOff x="51600" y="2424368"/>
            <a:chExt cx="1438800" cy="1108935"/>
          </a:xfrm>
        </p:grpSpPr>
        <p:pic>
          <p:nvPicPr>
            <p:cNvPr id="1030" name="Picture 6" descr="24 hour everyday open service concept background">
              <a:extLst>
                <a:ext uri="{FF2B5EF4-FFF2-40B4-BE49-F238E27FC236}">
                  <a16:creationId xmlns:a16="http://schemas.microsoft.com/office/drawing/2014/main" id="{2CCDCBF9-E37A-4CF2-9B8B-EEB175D73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37" y="2424368"/>
              <a:ext cx="977101" cy="977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561495-D95E-4E72-944A-A03C1DEF568E}"/>
                </a:ext>
              </a:extLst>
            </p:cNvPr>
            <p:cNvSpPr txBox="1"/>
            <p:nvPr/>
          </p:nvSpPr>
          <p:spPr>
            <a:xfrm>
              <a:off x="51600" y="3302471"/>
              <a:ext cx="14388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24/7 monitoring required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1A46CAB-F6B3-48B1-AD10-1DF25B81ECE1}"/>
              </a:ext>
            </a:extLst>
          </p:cNvPr>
          <p:cNvGrpSpPr/>
          <p:nvPr/>
        </p:nvGrpSpPr>
        <p:grpSpPr>
          <a:xfrm>
            <a:off x="2452800" y="3679015"/>
            <a:ext cx="1599746" cy="1051485"/>
            <a:chOff x="780000" y="3549600"/>
            <a:chExt cx="1599746" cy="1051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8DE69A-4284-4113-8134-8F3D5696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4809" y="3549600"/>
              <a:ext cx="584158" cy="7777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3AFD63-305F-43A3-A227-47F2B3059FBB}"/>
                </a:ext>
              </a:extLst>
            </p:cNvPr>
            <p:cNvSpPr txBox="1"/>
            <p:nvPr/>
          </p:nvSpPr>
          <p:spPr>
            <a:xfrm>
              <a:off x="780000" y="4370253"/>
              <a:ext cx="159974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Costly monitoring solutions</a:t>
              </a:r>
            </a:p>
          </p:txBody>
        </p:sp>
      </p:grpSp>
      <p:sp>
        <p:nvSpPr>
          <p:cNvPr id="14" name="Google Shape;136;g2a8ce0421f5_0_0">
            <a:extLst>
              <a:ext uri="{FF2B5EF4-FFF2-40B4-BE49-F238E27FC236}">
                <a16:creationId xmlns:a16="http://schemas.microsoft.com/office/drawing/2014/main" id="{E3AE7DA4-16A4-4A82-A7A1-4258C64A4A24}"/>
              </a:ext>
            </a:extLst>
          </p:cNvPr>
          <p:cNvSpPr/>
          <p:nvPr/>
        </p:nvSpPr>
        <p:spPr>
          <a:xfrm rot="5400000">
            <a:off x="3006404" y="2377035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6;g2a8ce0421f5_0_0">
            <a:extLst>
              <a:ext uri="{FF2B5EF4-FFF2-40B4-BE49-F238E27FC236}">
                <a16:creationId xmlns:a16="http://schemas.microsoft.com/office/drawing/2014/main" id="{86341CF5-2074-40E6-86BE-6440B4DFB57F}"/>
              </a:ext>
            </a:extLst>
          </p:cNvPr>
          <p:cNvSpPr/>
          <p:nvPr/>
        </p:nvSpPr>
        <p:spPr>
          <a:xfrm>
            <a:off x="1840246" y="2847677"/>
            <a:ext cx="561275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36;g2a8ce0421f5_0_0">
            <a:extLst>
              <a:ext uri="{FF2B5EF4-FFF2-40B4-BE49-F238E27FC236}">
                <a16:creationId xmlns:a16="http://schemas.microsoft.com/office/drawing/2014/main" id="{D1498D76-D33E-4614-94BE-4FFB759AC999}"/>
              </a:ext>
            </a:extLst>
          </p:cNvPr>
          <p:cNvSpPr/>
          <p:nvPr/>
        </p:nvSpPr>
        <p:spPr>
          <a:xfrm rot="16200000">
            <a:off x="3018251" y="3493596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6;g2a8ce0421f5_0_0">
            <a:extLst>
              <a:ext uri="{FF2B5EF4-FFF2-40B4-BE49-F238E27FC236}">
                <a16:creationId xmlns:a16="http://schemas.microsoft.com/office/drawing/2014/main" id="{D2ED1A04-EBED-42DF-9052-871A9AD1E37A}"/>
              </a:ext>
            </a:extLst>
          </p:cNvPr>
          <p:cNvSpPr/>
          <p:nvPr/>
        </p:nvSpPr>
        <p:spPr>
          <a:xfrm rot="5400000">
            <a:off x="4662287" y="2371180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36;g2a8ce0421f5_0_0">
            <a:extLst>
              <a:ext uri="{FF2B5EF4-FFF2-40B4-BE49-F238E27FC236}">
                <a16:creationId xmlns:a16="http://schemas.microsoft.com/office/drawing/2014/main" id="{C9AE04B2-E96D-4C84-8493-19FCED9D5E1F}"/>
              </a:ext>
            </a:extLst>
          </p:cNvPr>
          <p:cNvSpPr/>
          <p:nvPr/>
        </p:nvSpPr>
        <p:spPr>
          <a:xfrm rot="5400000">
            <a:off x="6362129" y="2365324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36;g2a8ce0421f5_0_0">
            <a:extLst>
              <a:ext uri="{FF2B5EF4-FFF2-40B4-BE49-F238E27FC236}">
                <a16:creationId xmlns:a16="http://schemas.microsoft.com/office/drawing/2014/main" id="{B8E26564-72DD-4E83-9723-57D53F283F02}"/>
              </a:ext>
            </a:extLst>
          </p:cNvPr>
          <p:cNvSpPr/>
          <p:nvPr/>
        </p:nvSpPr>
        <p:spPr>
          <a:xfrm rot="16200000">
            <a:off x="4700513" y="3496532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36;g2a8ce0421f5_0_0">
            <a:extLst>
              <a:ext uri="{FF2B5EF4-FFF2-40B4-BE49-F238E27FC236}">
                <a16:creationId xmlns:a16="http://schemas.microsoft.com/office/drawing/2014/main" id="{CD8655A0-33E8-4588-8C6B-F64BAE244D20}"/>
              </a:ext>
            </a:extLst>
          </p:cNvPr>
          <p:cNvSpPr/>
          <p:nvPr/>
        </p:nvSpPr>
        <p:spPr>
          <a:xfrm rot="16200000">
            <a:off x="4706714" y="3493596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36;g2a8ce0421f5_0_0">
            <a:extLst>
              <a:ext uri="{FF2B5EF4-FFF2-40B4-BE49-F238E27FC236}">
                <a16:creationId xmlns:a16="http://schemas.microsoft.com/office/drawing/2014/main" id="{AA2C823E-5602-44C5-A384-E713804BE31D}"/>
              </a:ext>
            </a:extLst>
          </p:cNvPr>
          <p:cNvSpPr/>
          <p:nvPr/>
        </p:nvSpPr>
        <p:spPr>
          <a:xfrm rot="16200000">
            <a:off x="6397772" y="3487734"/>
            <a:ext cx="323267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36;g2a8ce0421f5_0_0">
            <a:extLst>
              <a:ext uri="{FF2B5EF4-FFF2-40B4-BE49-F238E27FC236}">
                <a16:creationId xmlns:a16="http://schemas.microsoft.com/office/drawing/2014/main" id="{3B3C3C01-B453-4EEC-AEF1-DC0E4D7CC873}"/>
              </a:ext>
            </a:extLst>
          </p:cNvPr>
          <p:cNvSpPr/>
          <p:nvPr/>
        </p:nvSpPr>
        <p:spPr>
          <a:xfrm rot="10800000">
            <a:off x="7460078" y="2820737"/>
            <a:ext cx="407295" cy="195574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8E4942-31FE-4882-B918-E00C53F987C7}"/>
              </a:ext>
            </a:extLst>
          </p:cNvPr>
          <p:cNvGrpSpPr/>
          <p:nvPr/>
        </p:nvGrpSpPr>
        <p:grpSpPr>
          <a:xfrm>
            <a:off x="4306698" y="1240648"/>
            <a:ext cx="1087200" cy="1109859"/>
            <a:chOff x="4306698" y="1240648"/>
            <a:chExt cx="1087200" cy="1109859"/>
          </a:xfrm>
        </p:grpSpPr>
        <p:pic>
          <p:nvPicPr>
            <p:cNvPr id="8" name="Picture 6" descr="Alarm clock on mobile Wake up time Loud signal to wake up in the morning Getting up in the morning">
              <a:extLst>
                <a:ext uri="{FF2B5EF4-FFF2-40B4-BE49-F238E27FC236}">
                  <a16:creationId xmlns:a16="http://schemas.microsoft.com/office/drawing/2014/main" id="{95EBFB06-6467-44A7-983D-7F4C8CB06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512" y="1240648"/>
              <a:ext cx="945952" cy="94595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D3E82C-138F-4C14-8852-357A5B034538}"/>
                </a:ext>
              </a:extLst>
            </p:cNvPr>
            <p:cNvSpPr txBox="1"/>
            <p:nvPr/>
          </p:nvSpPr>
          <p:spPr>
            <a:xfrm>
              <a:off x="4306698" y="2119675"/>
              <a:ext cx="1087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Real time alerts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139A82-07B2-460A-B362-C07FE6B86BCC}"/>
              </a:ext>
            </a:extLst>
          </p:cNvPr>
          <p:cNvGrpSpPr/>
          <p:nvPr/>
        </p:nvGrpSpPr>
        <p:grpSpPr>
          <a:xfrm>
            <a:off x="5993585" y="1086693"/>
            <a:ext cx="1047750" cy="1249166"/>
            <a:chOff x="5993585" y="1086693"/>
            <a:chExt cx="1047750" cy="12491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1A0898D-75C1-40AB-8D04-7BED46D9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3585" y="1086693"/>
              <a:ext cx="1047750" cy="1038225"/>
            </a:xfrm>
            <a:prstGeom prst="ellipse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9876B1-6E6A-4906-9C08-73DB500CC562}"/>
                </a:ext>
              </a:extLst>
            </p:cNvPr>
            <p:cNvSpPr txBox="1"/>
            <p:nvPr/>
          </p:nvSpPr>
          <p:spPr>
            <a:xfrm>
              <a:off x="6251858" y="2105027"/>
              <a:ext cx="5401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Patient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81220D-4B8A-478B-8084-0DC41B3F4C6D}"/>
              </a:ext>
            </a:extLst>
          </p:cNvPr>
          <p:cNvGrpSpPr/>
          <p:nvPr/>
        </p:nvGrpSpPr>
        <p:grpSpPr>
          <a:xfrm>
            <a:off x="4184659" y="3791851"/>
            <a:ext cx="1367372" cy="893950"/>
            <a:chOff x="4184659" y="3626551"/>
            <a:chExt cx="1367372" cy="1091052"/>
          </a:xfrm>
        </p:grpSpPr>
        <p:pic>
          <p:nvPicPr>
            <p:cNvPr id="1032" name="Picture 8" descr="Global data security, personal data security, cyber data security online concept illustration, Internet security or information privacy &amp; protection.">
              <a:extLst>
                <a:ext uri="{FF2B5EF4-FFF2-40B4-BE49-F238E27FC236}">
                  <a16:creationId xmlns:a16="http://schemas.microsoft.com/office/drawing/2014/main" id="{0B8C5CE7-1F45-46C5-84F0-E02AB4D83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659" y="3626551"/>
              <a:ext cx="1367372" cy="97638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4D4007-7EC7-4FF2-B4E5-79F386E4342F}"/>
                </a:ext>
              </a:extLst>
            </p:cNvPr>
            <p:cNvSpPr txBox="1"/>
            <p:nvPr/>
          </p:nvSpPr>
          <p:spPr>
            <a:xfrm>
              <a:off x="4430229" y="4486771"/>
              <a:ext cx="89053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Data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677D91-44A0-4C1A-9ABE-FFB297AF63EF}"/>
              </a:ext>
            </a:extLst>
          </p:cNvPr>
          <p:cNvGrpSpPr/>
          <p:nvPr/>
        </p:nvGrpSpPr>
        <p:grpSpPr>
          <a:xfrm>
            <a:off x="6113339" y="3800524"/>
            <a:ext cx="970413" cy="1003880"/>
            <a:chOff x="6113339" y="3800524"/>
            <a:chExt cx="970413" cy="1003880"/>
          </a:xfrm>
        </p:grpSpPr>
        <p:pic>
          <p:nvPicPr>
            <p:cNvPr id="1028" name="Picture 4" descr="Hand drawn nurse team">
              <a:extLst>
                <a:ext uri="{FF2B5EF4-FFF2-40B4-BE49-F238E27FC236}">
                  <a16:creationId xmlns:a16="http://schemas.microsoft.com/office/drawing/2014/main" id="{A34B4CCC-84E1-4B85-8C4D-5ABBD74A15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" b="8716"/>
            <a:stretch/>
          </p:blipFill>
          <p:spPr bwMode="auto">
            <a:xfrm>
              <a:off x="6116356" y="3800524"/>
              <a:ext cx="890534" cy="80970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581218-EE47-405E-9F4A-0318437D24EC}"/>
                </a:ext>
              </a:extLst>
            </p:cNvPr>
            <p:cNvSpPr txBox="1"/>
            <p:nvPr/>
          </p:nvSpPr>
          <p:spPr>
            <a:xfrm>
              <a:off x="6113339" y="4573572"/>
              <a:ext cx="9704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Caretaker staff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3C390E-4D77-4205-A5A6-63020105FF3E}"/>
              </a:ext>
            </a:extLst>
          </p:cNvPr>
          <p:cNvGrpSpPr/>
          <p:nvPr/>
        </p:nvGrpSpPr>
        <p:grpSpPr>
          <a:xfrm>
            <a:off x="7899089" y="2505227"/>
            <a:ext cx="1038982" cy="1060690"/>
            <a:chOff x="7899089" y="2505227"/>
            <a:chExt cx="1038982" cy="1060690"/>
          </a:xfrm>
        </p:grpSpPr>
        <p:pic>
          <p:nvPicPr>
            <p:cNvPr id="6" name="Picture 2" descr="Big happy family sitting on the sofa">
              <a:extLst>
                <a:ext uri="{FF2B5EF4-FFF2-40B4-BE49-F238E27FC236}">
                  <a16:creationId xmlns:a16="http://schemas.microsoft.com/office/drawing/2014/main" id="{890CBA6D-7494-4885-8251-CABDDBE33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9089" y="2505227"/>
              <a:ext cx="1038982" cy="8298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9609AC-BBBB-454F-BB56-EA5163B2EB98}"/>
                </a:ext>
              </a:extLst>
            </p:cNvPr>
            <p:cNvSpPr txBox="1"/>
            <p:nvPr/>
          </p:nvSpPr>
          <p:spPr>
            <a:xfrm>
              <a:off x="8153159" y="3335085"/>
              <a:ext cx="5308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Family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8ce0421f5_0_0"/>
          <p:cNvSpPr txBox="1">
            <a:spLocks noGrp="1"/>
          </p:cNvSpPr>
          <p:nvPr>
            <p:ph type="title"/>
          </p:nvPr>
        </p:nvSpPr>
        <p:spPr>
          <a:xfrm>
            <a:off x="794338" y="676867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33" name="Google Shape;133;g2a8ce0421f5_0_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4" name="Google Shape;134;g2a8ce0421f5_0_0"/>
          <p:cNvSpPr/>
          <p:nvPr/>
        </p:nvSpPr>
        <p:spPr>
          <a:xfrm>
            <a:off x="3766430" y="1561141"/>
            <a:ext cx="1624200" cy="1638000"/>
          </a:xfrm>
          <a:prstGeom prst="ellipse">
            <a:avLst/>
          </a:prstGeom>
          <a:solidFill>
            <a:srgbClr val="22577E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a8ce0421f5_0_0"/>
          <p:cNvSpPr txBox="1"/>
          <p:nvPr/>
        </p:nvSpPr>
        <p:spPr>
          <a:xfrm>
            <a:off x="4028186" y="1863771"/>
            <a:ext cx="1087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00" tIns="14600" rIns="14600" bIns="14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abin Condensed SemiBold" panose="020B0604020202020204" charset="0"/>
                <a:ea typeface="News Cycle"/>
                <a:cs typeface="News Cycle"/>
                <a:sym typeface="News Cycle"/>
              </a:rPr>
              <a:t>IoT-Vision Enabled Assistant for Epileptic Patients</a:t>
            </a:r>
            <a:endParaRPr sz="1600" b="1" i="0" u="none" strike="noStrike" cap="none" dirty="0">
              <a:solidFill>
                <a:schemeClr val="lt1"/>
              </a:solidFill>
              <a:latin typeface="Cabin Condensed SemiBold" panose="020B0604020202020204" charset="0"/>
              <a:ea typeface="News Cycle"/>
              <a:cs typeface="News Cycle"/>
              <a:sym typeface="News Cycle"/>
            </a:endParaRPr>
          </a:p>
        </p:txBody>
      </p:sp>
      <p:sp>
        <p:nvSpPr>
          <p:cNvPr id="136" name="Google Shape;136;g2a8ce0421f5_0_0"/>
          <p:cNvSpPr/>
          <p:nvPr/>
        </p:nvSpPr>
        <p:spPr>
          <a:xfrm>
            <a:off x="3203578" y="2231409"/>
            <a:ext cx="500250" cy="419365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a8ce0421f5_0_0"/>
          <p:cNvSpPr/>
          <p:nvPr/>
        </p:nvSpPr>
        <p:spPr>
          <a:xfrm rot="18671659">
            <a:off x="3490891" y="3070035"/>
            <a:ext cx="618900" cy="41940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a8ce0421f5_0_0"/>
          <p:cNvSpPr/>
          <p:nvPr/>
        </p:nvSpPr>
        <p:spPr>
          <a:xfrm rot="10800000">
            <a:off x="5442030" y="2253592"/>
            <a:ext cx="537103" cy="419488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D2FFB-6C1C-E1CE-3764-609D73F8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294" y="1863771"/>
            <a:ext cx="930545" cy="93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B4B06-30AA-A271-9C3B-310552B82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6" y="3414385"/>
            <a:ext cx="292811" cy="292811"/>
          </a:xfrm>
          <a:prstGeom prst="rect">
            <a:avLst/>
          </a:prstGeom>
        </p:spPr>
      </p:pic>
      <p:sp>
        <p:nvSpPr>
          <p:cNvPr id="6" name="Google Shape;139;g2a8ce0421f5_0_0">
            <a:extLst>
              <a:ext uri="{FF2B5EF4-FFF2-40B4-BE49-F238E27FC236}">
                <a16:creationId xmlns:a16="http://schemas.microsoft.com/office/drawing/2014/main" id="{248A896D-87D3-32A5-01A1-D1D27EE6AD9E}"/>
              </a:ext>
            </a:extLst>
          </p:cNvPr>
          <p:cNvSpPr/>
          <p:nvPr/>
        </p:nvSpPr>
        <p:spPr>
          <a:xfrm rot="14229613">
            <a:off x="4946777" y="3116526"/>
            <a:ext cx="612764" cy="41940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3BD22-3573-8353-7383-5D775B01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420" y="3439403"/>
            <a:ext cx="1907761" cy="1465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FEB2B-6089-23C4-D39D-6EA8A0D44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3843" y="3480508"/>
            <a:ext cx="2075632" cy="1383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65FC9-1F71-29BD-9EDD-3CED6E0BB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1221" y="1841243"/>
            <a:ext cx="975600" cy="975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06614-90FC-67CC-2C63-C6ADF2907660}"/>
              </a:ext>
            </a:extLst>
          </p:cNvPr>
          <p:cNvSpPr txBox="1"/>
          <p:nvPr/>
        </p:nvSpPr>
        <p:spPr>
          <a:xfrm>
            <a:off x="1564421" y="2696362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Alert in Emergency Situation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E7658-335D-6C7F-BCB1-755D49B8CCCC}"/>
              </a:ext>
            </a:extLst>
          </p:cNvPr>
          <p:cNvSpPr txBox="1"/>
          <p:nvPr/>
        </p:nvSpPr>
        <p:spPr>
          <a:xfrm>
            <a:off x="1755802" y="4730500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Daily Activity 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44607-0ABD-1A88-2C68-957E21602EFA}"/>
              </a:ext>
            </a:extLst>
          </p:cNvPr>
          <p:cNvSpPr txBox="1"/>
          <p:nvPr/>
        </p:nvSpPr>
        <p:spPr>
          <a:xfrm>
            <a:off x="5397220" y="4725762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Seizure Detection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C1A23-72BA-37AA-32E6-23C9BE510314}"/>
              </a:ext>
            </a:extLst>
          </p:cNvPr>
          <p:cNvSpPr txBox="1"/>
          <p:nvPr/>
        </p:nvSpPr>
        <p:spPr>
          <a:xfrm>
            <a:off x="6075072" y="2767567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Seizure Forecasting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241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6" grpId="0" animBg="1"/>
      <p:bldP spid="139" grpId="0" animBg="1"/>
      <p:bldP spid="142" grpId="0" animBg="1"/>
      <p:bldP spid="6" grpId="0" animBg="1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/>
          <p:nvPr/>
        </p:nvSpPr>
        <p:spPr>
          <a:xfrm>
            <a:off x="336988" y="103801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endParaRPr dirty="0"/>
          </a:p>
        </p:txBody>
      </p:sp>
      <p:sp>
        <p:nvSpPr>
          <p:cNvPr id="150" name="Google Shape;150;p12"/>
          <p:cNvSpPr/>
          <p:nvPr/>
        </p:nvSpPr>
        <p:spPr>
          <a:xfrm>
            <a:off x="8457813" y="4618988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7</a:t>
            </a:fld>
            <a:endParaRPr sz="1300" b="0" i="0" u="none" strike="noStrike" cap="none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523D-702D-FF84-8666-6C9F3E7E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6" y="660467"/>
            <a:ext cx="7286171" cy="409847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8ce0421f5_0_0"/>
          <p:cNvSpPr txBox="1">
            <a:spLocks noGrp="1"/>
          </p:cNvSpPr>
          <p:nvPr>
            <p:ph type="title"/>
          </p:nvPr>
        </p:nvSpPr>
        <p:spPr>
          <a:xfrm>
            <a:off x="794338" y="676867"/>
            <a:ext cx="5599262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POSSIBLE SOLUTION CATEGORIES</a:t>
            </a:r>
            <a:endParaRPr dirty="0"/>
          </a:p>
        </p:txBody>
      </p:sp>
      <p:sp>
        <p:nvSpPr>
          <p:cNvPr id="133" name="Google Shape;133;g2a8ce0421f5_0_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5" name="Google Shape;135;g2a8ce0421f5_0_0"/>
          <p:cNvSpPr txBox="1"/>
          <p:nvPr/>
        </p:nvSpPr>
        <p:spPr>
          <a:xfrm>
            <a:off x="4028186" y="1863771"/>
            <a:ext cx="1087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00" tIns="14600" rIns="14600" bIns="14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abin Condensed SemiBold" panose="020B0604020202020204" charset="0"/>
                <a:ea typeface="News Cycle"/>
                <a:cs typeface="News Cycle"/>
                <a:sym typeface="News Cycle"/>
              </a:rPr>
              <a:t>IoT-Vision Enabled Assistant for Epileptic Patients</a:t>
            </a:r>
            <a:endParaRPr sz="1600" b="1" i="0" u="none" strike="noStrike" cap="none" dirty="0">
              <a:solidFill>
                <a:schemeClr val="lt1"/>
              </a:solidFill>
              <a:latin typeface="Cabin Condensed SemiBold" panose="020B0604020202020204" charset="0"/>
              <a:ea typeface="News Cycle"/>
              <a:cs typeface="News Cycle"/>
              <a:sym typeface="News Cycle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09A784-2785-4F4C-83C3-F3862559A7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961733"/>
              </p:ext>
            </p:extLst>
          </p:nvPr>
        </p:nvGraphicFramePr>
        <p:xfrm>
          <a:off x="1594801" y="1346400"/>
          <a:ext cx="5954398" cy="360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0172372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8ce0421f5_0_0"/>
          <p:cNvSpPr txBox="1">
            <a:spLocks noGrp="1"/>
          </p:cNvSpPr>
          <p:nvPr>
            <p:ph type="title"/>
          </p:nvPr>
        </p:nvSpPr>
        <p:spPr>
          <a:xfrm>
            <a:off x="794338" y="676867"/>
            <a:ext cx="4321348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dirty="0"/>
              <a:t>SOLUTIONS PROS &amp; CONS</a:t>
            </a:r>
            <a:endParaRPr dirty="0"/>
          </a:p>
        </p:txBody>
      </p:sp>
      <p:sp>
        <p:nvSpPr>
          <p:cNvPr id="133" name="Google Shape;133;g2a8ce0421f5_0_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5" name="Google Shape;135;g2a8ce0421f5_0_0"/>
          <p:cNvSpPr txBox="1"/>
          <p:nvPr/>
        </p:nvSpPr>
        <p:spPr>
          <a:xfrm>
            <a:off x="3620879" y="1762989"/>
            <a:ext cx="1268991" cy="126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00" tIns="14600" rIns="14600" bIns="14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abin Condensed SemiBold" panose="020B0604020202020204" charset="0"/>
                <a:ea typeface="News Cycle"/>
                <a:cs typeface="News Cycle"/>
                <a:sym typeface="News Cycle"/>
              </a:rPr>
              <a:t>IoT-Vision Enabled Assistant for Epileptic Patients</a:t>
            </a:r>
            <a:endParaRPr sz="1600" b="1" i="0" u="none" strike="noStrike" cap="none" dirty="0">
              <a:solidFill>
                <a:schemeClr val="lt1"/>
              </a:solidFill>
              <a:latin typeface="Cabin Condensed SemiBold" panose="020B0604020202020204" charset="0"/>
              <a:ea typeface="News Cycle"/>
              <a:cs typeface="News Cycle"/>
              <a:sym typeface="News Cycle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CC71589-EC20-49A9-9217-C3A130AF9A6F}"/>
              </a:ext>
            </a:extLst>
          </p:cNvPr>
          <p:cNvSpPr/>
          <p:nvPr/>
        </p:nvSpPr>
        <p:spPr>
          <a:xfrm>
            <a:off x="3081234" y="1714046"/>
            <a:ext cx="2621165" cy="2621165"/>
          </a:xfrm>
          <a:custGeom>
            <a:avLst/>
            <a:gdLst>
              <a:gd name="connsiteX0" fmla="*/ 1123143 w 2246286"/>
              <a:gd name="connsiteY0" fmla="*/ 0 h 2246286"/>
              <a:gd name="connsiteX1" fmla="*/ 2095813 w 2246286"/>
              <a:gd name="connsiteY1" fmla="*/ 561571 h 2246286"/>
              <a:gd name="connsiteX2" fmla="*/ 2095813 w 2246286"/>
              <a:gd name="connsiteY2" fmla="*/ 1684714 h 2246286"/>
              <a:gd name="connsiteX3" fmla="*/ 1123143 w 2246286"/>
              <a:gd name="connsiteY3" fmla="*/ 1123143 h 2246286"/>
              <a:gd name="connsiteX4" fmla="*/ 1123143 w 2246286"/>
              <a:gd name="connsiteY4" fmla="*/ 0 h 224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286" h="2246286">
                <a:moveTo>
                  <a:pt x="1123143" y="0"/>
                </a:moveTo>
                <a:cubicBezTo>
                  <a:pt x="1524403" y="0"/>
                  <a:pt x="1895183" y="214070"/>
                  <a:pt x="2095813" y="561571"/>
                </a:cubicBezTo>
                <a:cubicBezTo>
                  <a:pt x="2296443" y="909073"/>
                  <a:pt x="2296443" y="1337212"/>
                  <a:pt x="2095813" y="1684714"/>
                </a:cubicBezTo>
                <a:lnTo>
                  <a:pt x="1123143" y="1123143"/>
                </a:lnTo>
                <a:lnTo>
                  <a:pt x="1123143" y="0"/>
                </a:lnTo>
                <a:close/>
              </a:path>
            </a:pathLst>
          </a:custGeom>
          <a:ln w="3492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50494" tIns="443703" rIns="292080" bIns="1112241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51F7877-F36B-4579-A18B-2C28C3AA7E88}"/>
              </a:ext>
            </a:extLst>
          </p:cNvPr>
          <p:cNvSpPr/>
          <p:nvPr/>
        </p:nvSpPr>
        <p:spPr>
          <a:xfrm>
            <a:off x="3013013" y="1845468"/>
            <a:ext cx="2621165" cy="2621165"/>
          </a:xfrm>
          <a:custGeom>
            <a:avLst/>
            <a:gdLst>
              <a:gd name="connsiteX0" fmla="*/ 2095813 w 2246286"/>
              <a:gd name="connsiteY0" fmla="*/ 1684715 h 2246286"/>
              <a:gd name="connsiteX1" fmla="*/ 1123143 w 2246286"/>
              <a:gd name="connsiteY1" fmla="*/ 2246287 h 2246286"/>
              <a:gd name="connsiteX2" fmla="*/ 150473 w 2246286"/>
              <a:gd name="connsiteY2" fmla="*/ 1684716 h 2246286"/>
              <a:gd name="connsiteX3" fmla="*/ 1123143 w 2246286"/>
              <a:gd name="connsiteY3" fmla="*/ 1123143 h 2246286"/>
              <a:gd name="connsiteX4" fmla="*/ 2095813 w 2246286"/>
              <a:gd name="connsiteY4" fmla="*/ 1684715 h 224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286" h="2246286">
                <a:moveTo>
                  <a:pt x="2095813" y="1684715"/>
                </a:moveTo>
                <a:cubicBezTo>
                  <a:pt x="1895183" y="2032217"/>
                  <a:pt x="1524403" y="2246287"/>
                  <a:pt x="1123143" y="2246287"/>
                </a:cubicBezTo>
                <a:cubicBezTo>
                  <a:pt x="721883" y="2246287"/>
                  <a:pt x="351103" y="2032217"/>
                  <a:pt x="150473" y="1684716"/>
                </a:cubicBezTo>
                <a:lnTo>
                  <a:pt x="1123143" y="1123143"/>
                </a:lnTo>
                <a:lnTo>
                  <a:pt x="2095813" y="1684715"/>
                </a:lnTo>
                <a:close/>
              </a:path>
            </a:pathLst>
          </a:custGeom>
          <a:ln w="3492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3155" tIns="1455400" rIns="653154" bIns="171807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F62BD6-417D-4493-B5D9-188E7E02BEB7}"/>
              </a:ext>
            </a:extLst>
          </p:cNvPr>
          <p:cNvSpPr/>
          <p:nvPr/>
        </p:nvSpPr>
        <p:spPr>
          <a:xfrm>
            <a:off x="2944792" y="1714046"/>
            <a:ext cx="2621165" cy="2621165"/>
          </a:xfrm>
          <a:custGeom>
            <a:avLst/>
            <a:gdLst>
              <a:gd name="connsiteX0" fmla="*/ 150473 w 2246286"/>
              <a:gd name="connsiteY0" fmla="*/ 1684715 h 2246286"/>
              <a:gd name="connsiteX1" fmla="*/ 150473 w 2246286"/>
              <a:gd name="connsiteY1" fmla="*/ 561572 h 2246286"/>
              <a:gd name="connsiteX2" fmla="*/ 1123143 w 2246286"/>
              <a:gd name="connsiteY2" fmla="*/ 0 h 2246286"/>
              <a:gd name="connsiteX3" fmla="*/ 1123143 w 2246286"/>
              <a:gd name="connsiteY3" fmla="*/ 1123143 h 2246286"/>
              <a:gd name="connsiteX4" fmla="*/ 150473 w 2246286"/>
              <a:gd name="connsiteY4" fmla="*/ 1684715 h 224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286" h="2246286">
                <a:moveTo>
                  <a:pt x="150473" y="1684715"/>
                </a:moveTo>
                <a:cubicBezTo>
                  <a:pt x="-50157" y="1337213"/>
                  <a:pt x="-50157" y="909074"/>
                  <a:pt x="150473" y="561572"/>
                </a:cubicBezTo>
                <a:cubicBezTo>
                  <a:pt x="351103" y="214070"/>
                  <a:pt x="721883" y="0"/>
                  <a:pt x="1123143" y="0"/>
                </a:cubicBezTo>
                <a:lnTo>
                  <a:pt x="1123143" y="1123143"/>
                </a:lnTo>
                <a:lnTo>
                  <a:pt x="150473" y="1684715"/>
                </a:lnTo>
                <a:close/>
              </a:path>
            </a:pathLst>
          </a:custGeom>
          <a:ln w="3492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69884" tIns="470445" rIns="1272690" bIns="1085499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600" kern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A333C-B9A8-4BC9-A0D8-B4B05961B21B}"/>
              </a:ext>
            </a:extLst>
          </p:cNvPr>
          <p:cNvSpPr txBox="1"/>
          <p:nvPr/>
        </p:nvSpPr>
        <p:spPr>
          <a:xfrm>
            <a:off x="3117774" y="2279362"/>
            <a:ext cx="113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Traditional Monitoring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1971C-041E-40E5-8457-A2F1495CA6CE}"/>
              </a:ext>
            </a:extLst>
          </p:cNvPr>
          <p:cNvSpPr txBox="1"/>
          <p:nvPr/>
        </p:nvSpPr>
        <p:spPr>
          <a:xfrm>
            <a:off x="4457512" y="2160791"/>
            <a:ext cx="113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Sensor based Monitoring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8659C-A561-45F0-8F31-13DBEE2FEC2A}"/>
              </a:ext>
            </a:extLst>
          </p:cNvPr>
          <p:cNvSpPr txBox="1"/>
          <p:nvPr/>
        </p:nvSpPr>
        <p:spPr>
          <a:xfrm>
            <a:off x="3601268" y="3605891"/>
            <a:ext cx="1581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Camera based            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2C924-91D5-4065-89AD-6D5CD35DE0A3}"/>
              </a:ext>
            </a:extLst>
          </p:cNvPr>
          <p:cNvSpPr txBox="1"/>
          <p:nvPr/>
        </p:nvSpPr>
        <p:spPr>
          <a:xfrm>
            <a:off x="640800" y="1845468"/>
            <a:ext cx="80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4CD48-8F82-42C8-9171-4A6BB7930136}"/>
              </a:ext>
            </a:extLst>
          </p:cNvPr>
          <p:cNvSpPr txBox="1"/>
          <p:nvPr/>
        </p:nvSpPr>
        <p:spPr>
          <a:xfrm>
            <a:off x="6511327" y="1845467"/>
            <a:ext cx="80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A551A-5DEC-448F-8933-F4667D7EF760}"/>
              </a:ext>
            </a:extLst>
          </p:cNvPr>
          <p:cNvSpPr txBox="1"/>
          <p:nvPr/>
        </p:nvSpPr>
        <p:spPr>
          <a:xfrm flipH="1">
            <a:off x="640800" y="2285964"/>
            <a:ext cx="1869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human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error prone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B1B64B-17F8-437E-BBBF-91E30013C488}"/>
              </a:ext>
            </a:extLst>
          </p:cNvPr>
          <p:cNvSpPr txBox="1"/>
          <p:nvPr/>
        </p:nvSpPr>
        <p:spPr>
          <a:xfrm flipH="1">
            <a:off x="6533276" y="2285964"/>
            <a:ext cx="1869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Costly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Burden on caretaker staff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D2D8D9-C2A6-4C6D-8CEE-5E4454974DDB}"/>
              </a:ext>
            </a:extLst>
          </p:cNvPr>
          <p:cNvSpPr txBox="1"/>
          <p:nvPr/>
        </p:nvSpPr>
        <p:spPr>
          <a:xfrm flipH="1">
            <a:off x="640430" y="2285964"/>
            <a:ext cx="1869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 provide accurate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 in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109DEB-122A-403D-A66B-134830177483}"/>
              </a:ext>
            </a:extLst>
          </p:cNvPr>
          <p:cNvSpPr txBox="1"/>
          <p:nvPr/>
        </p:nvSpPr>
        <p:spPr>
          <a:xfrm flipH="1">
            <a:off x="6533276" y="2285964"/>
            <a:ext cx="1869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Sensors can malfunction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constant contact with patient body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04A0D-8FB1-467B-B490-47F6AF19AF62}"/>
              </a:ext>
            </a:extLst>
          </p:cNvPr>
          <p:cNvSpPr txBox="1"/>
          <p:nvPr/>
        </p:nvSpPr>
        <p:spPr>
          <a:xfrm flipH="1">
            <a:off x="640060" y="2285964"/>
            <a:ext cx="1869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human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Non-intrusive, non allergic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8F8961-C8B6-4F79-BAF8-0B90E5933A1E}"/>
              </a:ext>
            </a:extLst>
          </p:cNvPr>
          <p:cNvSpPr txBox="1"/>
          <p:nvPr/>
        </p:nvSpPr>
        <p:spPr>
          <a:xfrm flipH="1">
            <a:off x="6533276" y="2299879"/>
            <a:ext cx="2207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Privacy breaching threat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Environmental range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59B5CF-21F2-4AA2-A645-C6C746F527F1}"/>
              </a:ext>
            </a:extLst>
          </p:cNvPr>
          <p:cNvSpPr txBox="1"/>
          <p:nvPr/>
        </p:nvSpPr>
        <p:spPr>
          <a:xfrm>
            <a:off x="3361859" y="4506033"/>
            <a:ext cx="2059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Area of interest</a:t>
            </a:r>
          </a:p>
        </p:txBody>
      </p:sp>
      <p:pic>
        <p:nvPicPr>
          <p:cNvPr id="18" name="Graphic 17" descr="Arrow Clockwise curve">
            <a:extLst>
              <a:ext uri="{FF2B5EF4-FFF2-40B4-BE49-F238E27FC236}">
                <a16:creationId xmlns:a16="http://schemas.microsoft.com/office/drawing/2014/main" id="{8A81B09B-54B9-4DC5-9DC1-0FCFF85F6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418224">
            <a:off x="5326877" y="3810533"/>
            <a:ext cx="783903" cy="7839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73144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C66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/>
      <p:bldP spid="14" grpId="0"/>
      <p:bldP spid="15" grpId="0"/>
      <p:bldP spid="15" grpId="1"/>
      <p:bldP spid="11" grpId="0"/>
      <p:bldP spid="17" grpId="0"/>
      <p:bldP spid="12" grpId="0"/>
      <p:bldP spid="19" grpId="0"/>
      <p:bldP spid="20" grpId="0"/>
      <p:bldP spid="21" grpId="0"/>
      <p:bldP spid="22" grpId="0"/>
      <p:bldP spid="23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.1|19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9|2.6|2|1.6|4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1|0.8|0.5|0.2|1.7|6.7|7.6|44.5|0.7|0.5|1.5|9.5|8.7|0.5|0.2|0.4|0.6|2.3|1.4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0.1|10.5|1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3|0.7|0.5|37.9|0.8|24.7|1.2|20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3|7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9|0.3|0.7|0.7|0.2|0.4|4.4|0.5|0.1|0.1|1.4|0.2|0.1|7.3|0.3|0.7|0.8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6"/>
</p:tagLst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413</Words>
  <Application>Microsoft Office PowerPoint</Application>
  <PresentationFormat>On-screen Show (16:9)</PresentationFormat>
  <Paragraphs>137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Myanmar Text</vt:lpstr>
      <vt:lpstr>Cabin Condensed SemiBold</vt:lpstr>
      <vt:lpstr>News Cycle</vt:lpstr>
      <vt:lpstr>Arial</vt:lpstr>
      <vt:lpstr>Calibri</vt:lpstr>
      <vt:lpstr>Rynaldo template</vt:lpstr>
      <vt:lpstr>INTRODUCTION BACKGROUND</vt:lpstr>
      <vt:lpstr>IOT-VISION ENABLED ASSISTANCE FOR EPILEPTIC PATIENTS</vt:lpstr>
      <vt:lpstr>TEAM PRESENTATION</vt:lpstr>
      <vt:lpstr>PowerPoint Presentation</vt:lpstr>
      <vt:lpstr>PROBLEM STATEMENT</vt:lpstr>
      <vt:lpstr>PROPOSED SOLUTION</vt:lpstr>
      <vt:lpstr>PowerPoint Presentation</vt:lpstr>
      <vt:lpstr>POSSIBLE SOLUTION CATEGORIES</vt:lpstr>
      <vt:lpstr>SOLUTIONS PROS &amp; CONS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BACKGROUND</dc:title>
  <dc:creator>Azeem Hashmi</dc:creator>
  <cp:lastModifiedBy>Muhammad Ali Murtaza</cp:lastModifiedBy>
  <cp:revision>54</cp:revision>
  <dcterms:modified xsi:type="dcterms:W3CDTF">2024-03-26T19:32:17Z</dcterms:modified>
</cp:coreProperties>
</file>